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8" r:id="rId3"/>
    <p:sldId id="259" r:id="rId4"/>
    <p:sldId id="278" r:id="rId5"/>
    <p:sldId id="279" r:id="rId6"/>
    <p:sldId id="280" r:id="rId7"/>
    <p:sldId id="281" r:id="rId8"/>
    <p:sldId id="264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4" r:id="rId27"/>
    <p:sldId id="300" r:id="rId28"/>
    <p:sldId id="301" r:id="rId29"/>
    <p:sldId id="302" r:id="rId30"/>
    <p:sldId id="303" r:id="rId31"/>
    <p:sldId id="260" r:id="rId32"/>
    <p:sldId id="261" r:id="rId33"/>
    <p:sldId id="262" r:id="rId34"/>
    <p:sldId id="263" r:id="rId35"/>
    <p:sldId id="282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Black" panose="00000A00000000000000" pitchFamily="2" charset="0"/>
      <p:bold r:id="rId58"/>
      <p:boldItalic r:id="rId59"/>
    </p:embeddedFont>
    <p:embeddedFont>
      <p:font typeface="Montserrat Medium" panose="00000600000000000000" pitchFamily="2" charset="0"/>
      <p:regular r:id="rId60"/>
      <p:bold r:id="rId61"/>
      <p:italic r:id="rId62"/>
      <p:boldItalic r:id="rId63"/>
    </p:embeddedFont>
    <p:embeddedFont>
      <p:font typeface="Montserrat SemiBold" panose="00000700000000000000" pitchFamily="2" charset="0"/>
      <p:regular r:id="rId64"/>
      <p:bold r:id="rId65"/>
      <p:italic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200B9-4444-4507-947E-A138AE17822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9E82707-57EF-4405-93A1-677DE068FF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OpenSSL</a:t>
          </a:r>
        </a:p>
      </dgm:t>
    </dgm:pt>
    <dgm:pt modelId="{D3170EC9-8143-454B-99A3-758CCA0F934A}" type="parTrans" cxnId="{28B23257-E60D-43E6-99C2-F246E35AAF5F}">
      <dgm:prSet/>
      <dgm:spPr/>
      <dgm:t>
        <a:bodyPr/>
        <a:lstStyle/>
        <a:p>
          <a:endParaRPr lang="it-IT"/>
        </a:p>
      </dgm:t>
    </dgm:pt>
    <dgm:pt modelId="{E9C4424D-F6F5-49AE-8F81-8508511B3D98}" type="sibTrans" cxnId="{28B23257-E60D-43E6-99C2-F246E35AAF5F}">
      <dgm:prSet/>
      <dgm:spPr/>
      <dgm:t>
        <a:bodyPr/>
        <a:lstStyle/>
        <a:p>
          <a:endParaRPr lang="it-IT"/>
        </a:p>
      </dgm:t>
    </dgm:pt>
    <dgm:pt modelId="{0946DB4E-82B7-4502-9F4D-9EF2B50FB2B4}">
      <dgm:prSet phldrT="[Testo]"/>
      <dgm:spPr>
        <a:solidFill>
          <a:srgbClr val="6EB39B"/>
        </a:solidFill>
      </dgm:spPr>
      <dgm:t>
        <a:bodyPr/>
        <a:lstStyle/>
        <a:p>
          <a:r>
            <a:rPr lang="it-IT" b="0"/>
            <a:t>Java Cryptography Architecture</a:t>
          </a:r>
          <a:endParaRPr lang="it-IT" dirty="0"/>
        </a:p>
      </dgm:t>
    </dgm:pt>
    <dgm:pt modelId="{5BC6B6FB-0CDA-4B69-9088-300CAD98B23A}" type="parTrans" cxnId="{DFD50FD4-3BED-46A2-9B54-82E5E862FDCD}">
      <dgm:prSet/>
      <dgm:spPr/>
      <dgm:t>
        <a:bodyPr/>
        <a:lstStyle/>
        <a:p>
          <a:endParaRPr lang="it-IT"/>
        </a:p>
      </dgm:t>
    </dgm:pt>
    <dgm:pt modelId="{59D1B99F-E415-4B99-B4B6-45512D3D0A18}" type="sibTrans" cxnId="{DFD50FD4-3BED-46A2-9B54-82E5E862FDCD}">
      <dgm:prSet/>
      <dgm:spPr/>
      <dgm:t>
        <a:bodyPr/>
        <a:lstStyle/>
        <a:p>
          <a:endParaRPr lang="it-IT"/>
        </a:p>
      </dgm:t>
    </dgm:pt>
    <dgm:pt modelId="{7C4A41F9-9733-4816-BFD9-98ADE72B161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Apache/Tomcat</a:t>
          </a:r>
        </a:p>
      </dgm:t>
    </dgm:pt>
    <dgm:pt modelId="{A58218FB-108C-4EC4-9DA6-2D9E29888CE5}" type="parTrans" cxnId="{1B2302AA-A71E-424D-AD65-3C2C7861F730}">
      <dgm:prSet/>
      <dgm:spPr/>
      <dgm:t>
        <a:bodyPr/>
        <a:lstStyle/>
        <a:p>
          <a:endParaRPr lang="it-IT"/>
        </a:p>
      </dgm:t>
    </dgm:pt>
    <dgm:pt modelId="{5CC01552-7967-4D79-BDD7-13CDE7AF9130}" type="sibTrans" cxnId="{1B2302AA-A71E-424D-AD65-3C2C7861F730}">
      <dgm:prSet/>
      <dgm:spPr/>
      <dgm:t>
        <a:bodyPr/>
        <a:lstStyle/>
        <a:p>
          <a:endParaRPr lang="it-IT"/>
        </a:p>
      </dgm:t>
    </dgm:pt>
    <dgm:pt modelId="{5F1A7EB3-B109-4FAF-9A28-3AEF09622A93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i="0" dirty="0"/>
            <a:t>HashiCorp Vault</a:t>
          </a:r>
          <a:endParaRPr lang="it-IT" dirty="0"/>
        </a:p>
      </dgm:t>
    </dgm:pt>
    <dgm:pt modelId="{26978282-0C6A-4140-A44F-48A2B1C53D14}" type="parTrans" cxnId="{0BAB9478-69B9-4213-A915-29C716F5FF41}">
      <dgm:prSet/>
      <dgm:spPr/>
      <dgm:t>
        <a:bodyPr/>
        <a:lstStyle/>
        <a:p>
          <a:endParaRPr lang="it-IT"/>
        </a:p>
      </dgm:t>
    </dgm:pt>
    <dgm:pt modelId="{884F6DC0-E0B1-4B45-9FAE-CA0968B40895}" type="sibTrans" cxnId="{0BAB9478-69B9-4213-A915-29C716F5FF41}">
      <dgm:prSet/>
      <dgm:spPr/>
      <dgm:t>
        <a:bodyPr/>
        <a:lstStyle/>
        <a:p>
          <a:endParaRPr lang="it-IT"/>
        </a:p>
      </dgm:t>
    </dgm:pt>
    <dgm:pt modelId="{1E026641-61FE-4449-82FF-806792A6C46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LDAP + XACML</a:t>
          </a:r>
        </a:p>
      </dgm:t>
    </dgm:pt>
    <dgm:pt modelId="{581A64A9-C509-4D31-8D8D-4F60F8FDCC2C}" type="parTrans" cxnId="{DEECE915-5164-4586-886A-1AB1FDE45E19}">
      <dgm:prSet/>
      <dgm:spPr/>
      <dgm:t>
        <a:bodyPr/>
        <a:lstStyle/>
        <a:p>
          <a:endParaRPr lang="it-IT"/>
        </a:p>
      </dgm:t>
    </dgm:pt>
    <dgm:pt modelId="{9406D3DE-E867-4CA1-89DB-A010053D7B5A}" type="sibTrans" cxnId="{DEECE915-5164-4586-886A-1AB1FDE45E19}">
      <dgm:prSet/>
      <dgm:spPr/>
      <dgm:t>
        <a:bodyPr/>
        <a:lstStyle/>
        <a:p>
          <a:endParaRPr lang="it-IT"/>
        </a:p>
      </dgm:t>
    </dgm:pt>
    <dgm:pt modelId="{27B3F946-6928-48DB-8DAF-D2B55A439A8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Keycloak</a:t>
          </a:r>
        </a:p>
      </dgm:t>
    </dgm:pt>
    <dgm:pt modelId="{77C1C771-92B0-4B78-BCB1-460E29A7BFB0}" type="parTrans" cxnId="{0CA746CD-B0D2-4185-A8F6-4706C4062B94}">
      <dgm:prSet/>
      <dgm:spPr/>
      <dgm:t>
        <a:bodyPr/>
        <a:lstStyle/>
        <a:p>
          <a:endParaRPr lang="it-IT"/>
        </a:p>
      </dgm:t>
    </dgm:pt>
    <dgm:pt modelId="{DC0056DC-1762-4E54-ADD9-81B74B8961B4}" type="sibTrans" cxnId="{0CA746CD-B0D2-4185-A8F6-4706C4062B94}">
      <dgm:prSet/>
      <dgm:spPr/>
      <dgm:t>
        <a:bodyPr/>
        <a:lstStyle/>
        <a:p>
          <a:endParaRPr lang="it-IT"/>
        </a:p>
      </dgm:t>
    </dgm:pt>
    <dgm:pt modelId="{F91774FD-5460-4044-9FA6-204BB25BFA4B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NIST 800-53</a:t>
          </a:r>
          <a:endParaRPr lang="it-IT" dirty="0"/>
        </a:p>
      </dgm:t>
    </dgm:pt>
    <dgm:pt modelId="{98247913-B573-4E5E-8DD6-6DB6BA7CE31A}" type="parTrans" cxnId="{28FE5730-3670-4F44-9FB6-EE81B39DAA58}">
      <dgm:prSet/>
      <dgm:spPr/>
      <dgm:t>
        <a:bodyPr/>
        <a:lstStyle/>
        <a:p>
          <a:endParaRPr lang="it-IT"/>
        </a:p>
      </dgm:t>
    </dgm:pt>
    <dgm:pt modelId="{643DE94C-1E06-4FCF-992E-E10BC2F09928}" type="sibTrans" cxnId="{28FE5730-3670-4F44-9FB6-EE81B39DAA58}">
      <dgm:prSet/>
      <dgm:spPr/>
      <dgm:t>
        <a:bodyPr/>
        <a:lstStyle/>
        <a:p>
          <a:endParaRPr lang="it-IT"/>
        </a:p>
      </dgm:t>
    </dgm:pt>
    <dgm:pt modelId="{816EB413-393F-414D-85AD-ACCEAD248FA0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Microsoft Threat Modelling Tool</a:t>
          </a:r>
          <a:endParaRPr lang="it-IT" dirty="0"/>
        </a:p>
      </dgm:t>
    </dgm:pt>
    <dgm:pt modelId="{713F486D-7330-4885-B91A-35F5D526DFBD}" type="parTrans" cxnId="{EFEF6889-F899-41AB-A584-6E1A1BC9FB99}">
      <dgm:prSet/>
      <dgm:spPr/>
      <dgm:t>
        <a:bodyPr/>
        <a:lstStyle/>
        <a:p>
          <a:endParaRPr lang="it-IT"/>
        </a:p>
      </dgm:t>
    </dgm:pt>
    <dgm:pt modelId="{5036F7A2-713C-46BD-A0D0-56E928F92F17}" type="sibTrans" cxnId="{EFEF6889-F899-41AB-A584-6E1A1BC9FB99}">
      <dgm:prSet/>
      <dgm:spPr/>
      <dgm:t>
        <a:bodyPr/>
        <a:lstStyle/>
        <a:p>
          <a:endParaRPr lang="it-IT"/>
        </a:p>
      </dgm:t>
    </dgm:pt>
    <dgm:pt modelId="{92E4851D-EE68-4EEA-885E-5529A2DF8B60}" type="pres">
      <dgm:prSet presAssocID="{79C200B9-4444-4507-947E-A138AE178222}" presName="diagram" presStyleCnt="0">
        <dgm:presLayoutVars>
          <dgm:dir/>
          <dgm:resizeHandles val="exact"/>
        </dgm:presLayoutVars>
      </dgm:prSet>
      <dgm:spPr/>
    </dgm:pt>
    <dgm:pt modelId="{EC91EF69-367B-4365-AF7A-4DC0B8932F7E}" type="pres">
      <dgm:prSet presAssocID="{39E82707-57EF-4405-93A1-677DE068FF91}" presName="node" presStyleLbl="node1" presStyleIdx="0" presStyleCnt="8">
        <dgm:presLayoutVars>
          <dgm:bulletEnabled val="1"/>
        </dgm:presLayoutVars>
      </dgm:prSet>
      <dgm:spPr/>
    </dgm:pt>
    <dgm:pt modelId="{05176C4C-737B-4237-8DC8-9AF8E523A5DC}" type="pres">
      <dgm:prSet presAssocID="{E9C4424D-F6F5-49AE-8F81-8508511B3D98}" presName="sibTrans" presStyleCnt="0"/>
      <dgm:spPr/>
    </dgm:pt>
    <dgm:pt modelId="{B68B3BF4-2F09-4FFF-BB17-5763F53D5B4D}" type="pres">
      <dgm:prSet presAssocID="{0946DB4E-82B7-4502-9F4D-9EF2B50FB2B4}" presName="node" presStyleLbl="node1" presStyleIdx="1" presStyleCnt="8">
        <dgm:presLayoutVars>
          <dgm:bulletEnabled val="1"/>
        </dgm:presLayoutVars>
      </dgm:prSet>
      <dgm:spPr/>
    </dgm:pt>
    <dgm:pt modelId="{90B66709-D4CD-4E1D-9B27-02677A891A25}" type="pres">
      <dgm:prSet presAssocID="{59D1B99F-E415-4B99-B4B6-45512D3D0A18}" presName="sibTrans" presStyleCnt="0"/>
      <dgm:spPr/>
    </dgm:pt>
    <dgm:pt modelId="{F1FEAC3F-5C7B-404B-B8FD-3ED43655C77A}" type="pres">
      <dgm:prSet presAssocID="{7C4A41F9-9733-4816-BFD9-98ADE72B1612}" presName="node" presStyleLbl="node1" presStyleIdx="2" presStyleCnt="8">
        <dgm:presLayoutVars>
          <dgm:bulletEnabled val="1"/>
        </dgm:presLayoutVars>
      </dgm:prSet>
      <dgm:spPr/>
    </dgm:pt>
    <dgm:pt modelId="{1C8FE2AD-FC82-411A-B509-8DAE581B38A9}" type="pres">
      <dgm:prSet presAssocID="{5CC01552-7967-4D79-BDD7-13CDE7AF9130}" presName="sibTrans" presStyleCnt="0"/>
      <dgm:spPr/>
    </dgm:pt>
    <dgm:pt modelId="{204EDF13-2BDF-48D3-AFBD-7BC59B2E9ADE}" type="pres">
      <dgm:prSet presAssocID="{5F1A7EB3-B109-4FAF-9A28-3AEF09622A93}" presName="node" presStyleLbl="node1" presStyleIdx="3" presStyleCnt="8">
        <dgm:presLayoutVars>
          <dgm:bulletEnabled val="1"/>
        </dgm:presLayoutVars>
      </dgm:prSet>
      <dgm:spPr/>
    </dgm:pt>
    <dgm:pt modelId="{E9555C74-5834-4FBC-B516-2EB66EA78249}" type="pres">
      <dgm:prSet presAssocID="{884F6DC0-E0B1-4B45-9FAE-CA0968B40895}" presName="sibTrans" presStyleCnt="0"/>
      <dgm:spPr/>
    </dgm:pt>
    <dgm:pt modelId="{2D46151C-20FC-45BE-9DDE-DF20BC67D6A9}" type="pres">
      <dgm:prSet presAssocID="{1E026641-61FE-4449-82FF-806792A6C462}" presName="node" presStyleLbl="node1" presStyleIdx="4" presStyleCnt="8">
        <dgm:presLayoutVars>
          <dgm:bulletEnabled val="1"/>
        </dgm:presLayoutVars>
      </dgm:prSet>
      <dgm:spPr/>
    </dgm:pt>
    <dgm:pt modelId="{D00E04F1-4E9A-4E7C-A68E-3CD8536B437B}" type="pres">
      <dgm:prSet presAssocID="{9406D3DE-E867-4CA1-89DB-A010053D7B5A}" presName="sibTrans" presStyleCnt="0"/>
      <dgm:spPr/>
    </dgm:pt>
    <dgm:pt modelId="{8F08A2C8-8321-466B-865F-DC95A79C9451}" type="pres">
      <dgm:prSet presAssocID="{27B3F946-6928-48DB-8DAF-D2B55A439A8A}" presName="node" presStyleLbl="node1" presStyleIdx="5" presStyleCnt="8">
        <dgm:presLayoutVars>
          <dgm:bulletEnabled val="1"/>
        </dgm:presLayoutVars>
      </dgm:prSet>
      <dgm:spPr/>
    </dgm:pt>
    <dgm:pt modelId="{91D235FC-20EE-45F4-8CFD-68A6AA4EFD04}" type="pres">
      <dgm:prSet presAssocID="{DC0056DC-1762-4E54-ADD9-81B74B8961B4}" presName="sibTrans" presStyleCnt="0"/>
      <dgm:spPr/>
    </dgm:pt>
    <dgm:pt modelId="{29FC2739-AF7C-4B33-B394-B3A51FEC905B}" type="pres">
      <dgm:prSet presAssocID="{816EB413-393F-414D-85AD-ACCEAD248FA0}" presName="node" presStyleLbl="node1" presStyleIdx="6" presStyleCnt="8">
        <dgm:presLayoutVars>
          <dgm:bulletEnabled val="1"/>
        </dgm:presLayoutVars>
      </dgm:prSet>
      <dgm:spPr/>
    </dgm:pt>
    <dgm:pt modelId="{33F44886-13F0-4447-9AC3-EE93106E524F}" type="pres">
      <dgm:prSet presAssocID="{5036F7A2-713C-46BD-A0D0-56E928F92F17}" presName="sibTrans" presStyleCnt="0"/>
      <dgm:spPr/>
    </dgm:pt>
    <dgm:pt modelId="{46B79BF5-2409-49BC-80AF-31CA559C73DA}" type="pres">
      <dgm:prSet presAssocID="{F91774FD-5460-4044-9FA6-204BB25BFA4B}" presName="node" presStyleLbl="node1" presStyleIdx="7" presStyleCnt="8">
        <dgm:presLayoutVars>
          <dgm:bulletEnabled val="1"/>
        </dgm:presLayoutVars>
      </dgm:prSet>
      <dgm:spPr/>
    </dgm:pt>
  </dgm:ptLst>
  <dgm:cxnLst>
    <dgm:cxn modelId="{DEECE915-5164-4586-886A-1AB1FDE45E19}" srcId="{79C200B9-4444-4507-947E-A138AE178222}" destId="{1E026641-61FE-4449-82FF-806792A6C462}" srcOrd="4" destOrd="0" parTransId="{581A64A9-C509-4D31-8D8D-4F60F8FDCC2C}" sibTransId="{9406D3DE-E867-4CA1-89DB-A010053D7B5A}"/>
    <dgm:cxn modelId="{40628317-72B4-4E23-A376-1E0843225335}" type="presOf" srcId="{39E82707-57EF-4405-93A1-677DE068FF91}" destId="{EC91EF69-367B-4365-AF7A-4DC0B8932F7E}" srcOrd="0" destOrd="0" presId="urn:microsoft.com/office/officeart/2005/8/layout/default"/>
    <dgm:cxn modelId="{75CC4E30-66BA-49F0-A0FD-F8000661F57A}" type="presOf" srcId="{816EB413-393F-414D-85AD-ACCEAD248FA0}" destId="{29FC2739-AF7C-4B33-B394-B3A51FEC905B}" srcOrd="0" destOrd="0" presId="urn:microsoft.com/office/officeart/2005/8/layout/default"/>
    <dgm:cxn modelId="{28FE5730-3670-4F44-9FB6-EE81B39DAA58}" srcId="{79C200B9-4444-4507-947E-A138AE178222}" destId="{F91774FD-5460-4044-9FA6-204BB25BFA4B}" srcOrd="7" destOrd="0" parTransId="{98247913-B573-4E5E-8DD6-6DB6BA7CE31A}" sibTransId="{643DE94C-1E06-4FCF-992E-E10BC2F09928}"/>
    <dgm:cxn modelId="{D48E1F34-68C2-41AF-8BE5-12A1E4529BB3}" type="presOf" srcId="{1E026641-61FE-4449-82FF-806792A6C462}" destId="{2D46151C-20FC-45BE-9DDE-DF20BC67D6A9}" srcOrd="0" destOrd="0" presId="urn:microsoft.com/office/officeart/2005/8/layout/default"/>
    <dgm:cxn modelId="{E10EC33D-C1F1-4B51-A113-9CA12F1A3B7C}" type="presOf" srcId="{27B3F946-6928-48DB-8DAF-D2B55A439A8A}" destId="{8F08A2C8-8321-466B-865F-DC95A79C9451}" srcOrd="0" destOrd="0" presId="urn:microsoft.com/office/officeart/2005/8/layout/default"/>
    <dgm:cxn modelId="{D820F276-26DD-4E3A-960C-110BF522965B}" type="presOf" srcId="{0946DB4E-82B7-4502-9F4D-9EF2B50FB2B4}" destId="{B68B3BF4-2F09-4FFF-BB17-5763F53D5B4D}" srcOrd="0" destOrd="0" presId="urn:microsoft.com/office/officeart/2005/8/layout/default"/>
    <dgm:cxn modelId="{28B23257-E60D-43E6-99C2-F246E35AAF5F}" srcId="{79C200B9-4444-4507-947E-A138AE178222}" destId="{39E82707-57EF-4405-93A1-677DE068FF91}" srcOrd="0" destOrd="0" parTransId="{D3170EC9-8143-454B-99A3-758CCA0F934A}" sibTransId="{E9C4424D-F6F5-49AE-8F81-8508511B3D98}"/>
    <dgm:cxn modelId="{0BAB9478-69B9-4213-A915-29C716F5FF41}" srcId="{79C200B9-4444-4507-947E-A138AE178222}" destId="{5F1A7EB3-B109-4FAF-9A28-3AEF09622A93}" srcOrd="3" destOrd="0" parTransId="{26978282-0C6A-4140-A44F-48A2B1C53D14}" sibTransId="{884F6DC0-E0B1-4B45-9FAE-CA0968B40895}"/>
    <dgm:cxn modelId="{73A0237B-080A-4945-B4AC-731C12870135}" type="presOf" srcId="{79C200B9-4444-4507-947E-A138AE178222}" destId="{92E4851D-EE68-4EEA-885E-5529A2DF8B60}" srcOrd="0" destOrd="0" presId="urn:microsoft.com/office/officeart/2005/8/layout/default"/>
    <dgm:cxn modelId="{7C6A7080-A582-4ABE-A551-570E4BC8969B}" type="presOf" srcId="{7C4A41F9-9733-4816-BFD9-98ADE72B1612}" destId="{F1FEAC3F-5C7B-404B-B8FD-3ED43655C77A}" srcOrd="0" destOrd="0" presId="urn:microsoft.com/office/officeart/2005/8/layout/default"/>
    <dgm:cxn modelId="{EFEF6889-F899-41AB-A584-6E1A1BC9FB99}" srcId="{79C200B9-4444-4507-947E-A138AE178222}" destId="{816EB413-393F-414D-85AD-ACCEAD248FA0}" srcOrd="6" destOrd="0" parTransId="{713F486D-7330-4885-B91A-35F5D526DFBD}" sibTransId="{5036F7A2-713C-46BD-A0D0-56E928F92F17}"/>
    <dgm:cxn modelId="{42405A94-9D3D-42E3-9768-D10CE1DF6A40}" type="presOf" srcId="{5F1A7EB3-B109-4FAF-9A28-3AEF09622A93}" destId="{204EDF13-2BDF-48D3-AFBD-7BC59B2E9ADE}" srcOrd="0" destOrd="0" presId="urn:microsoft.com/office/officeart/2005/8/layout/default"/>
    <dgm:cxn modelId="{9BADE1A6-136E-4AB0-B912-A57DE8940B37}" type="presOf" srcId="{F91774FD-5460-4044-9FA6-204BB25BFA4B}" destId="{46B79BF5-2409-49BC-80AF-31CA559C73DA}" srcOrd="0" destOrd="0" presId="urn:microsoft.com/office/officeart/2005/8/layout/default"/>
    <dgm:cxn modelId="{1B2302AA-A71E-424D-AD65-3C2C7861F730}" srcId="{79C200B9-4444-4507-947E-A138AE178222}" destId="{7C4A41F9-9733-4816-BFD9-98ADE72B1612}" srcOrd="2" destOrd="0" parTransId="{A58218FB-108C-4EC4-9DA6-2D9E29888CE5}" sibTransId="{5CC01552-7967-4D79-BDD7-13CDE7AF9130}"/>
    <dgm:cxn modelId="{0CA746CD-B0D2-4185-A8F6-4706C4062B94}" srcId="{79C200B9-4444-4507-947E-A138AE178222}" destId="{27B3F946-6928-48DB-8DAF-D2B55A439A8A}" srcOrd="5" destOrd="0" parTransId="{77C1C771-92B0-4B78-BCB1-460E29A7BFB0}" sibTransId="{DC0056DC-1762-4E54-ADD9-81B74B8961B4}"/>
    <dgm:cxn modelId="{DFD50FD4-3BED-46A2-9B54-82E5E862FDCD}" srcId="{79C200B9-4444-4507-947E-A138AE178222}" destId="{0946DB4E-82B7-4502-9F4D-9EF2B50FB2B4}" srcOrd="1" destOrd="0" parTransId="{5BC6B6FB-0CDA-4B69-9088-300CAD98B23A}" sibTransId="{59D1B99F-E415-4B99-B4B6-45512D3D0A18}"/>
    <dgm:cxn modelId="{014A9AF1-9D77-4B85-800E-111EF18ADE75}" type="presParOf" srcId="{92E4851D-EE68-4EEA-885E-5529A2DF8B60}" destId="{EC91EF69-367B-4365-AF7A-4DC0B8932F7E}" srcOrd="0" destOrd="0" presId="urn:microsoft.com/office/officeart/2005/8/layout/default"/>
    <dgm:cxn modelId="{A694C20A-F800-485B-B082-CCD0B7C7BF9E}" type="presParOf" srcId="{92E4851D-EE68-4EEA-885E-5529A2DF8B60}" destId="{05176C4C-737B-4237-8DC8-9AF8E523A5DC}" srcOrd="1" destOrd="0" presId="urn:microsoft.com/office/officeart/2005/8/layout/default"/>
    <dgm:cxn modelId="{5FB60FA7-2574-48D0-8F7B-B45EBE1FF571}" type="presParOf" srcId="{92E4851D-EE68-4EEA-885E-5529A2DF8B60}" destId="{B68B3BF4-2F09-4FFF-BB17-5763F53D5B4D}" srcOrd="2" destOrd="0" presId="urn:microsoft.com/office/officeart/2005/8/layout/default"/>
    <dgm:cxn modelId="{61B6E989-AA25-4E53-BB44-33E7D1C130B4}" type="presParOf" srcId="{92E4851D-EE68-4EEA-885E-5529A2DF8B60}" destId="{90B66709-D4CD-4E1D-9B27-02677A891A25}" srcOrd="3" destOrd="0" presId="urn:microsoft.com/office/officeart/2005/8/layout/default"/>
    <dgm:cxn modelId="{D8AAFDB5-18FC-4081-A7A5-A8A5661F4392}" type="presParOf" srcId="{92E4851D-EE68-4EEA-885E-5529A2DF8B60}" destId="{F1FEAC3F-5C7B-404B-B8FD-3ED43655C77A}" srcOrd="4" destOrd="0" presId="urn:microsoft.com/office/officeart/2005/8/layout/default"/>
    <dgm:cxn modelId="{DB213325-516A-4C95-B148-2A305C229DDA}" type="presParOf" srcId="{92E4851D-EE68-4EEA-885E-5529A2DF8B60}" destId="{1C8FE2AD-FC82-411A-B509-8DAE581B38A9}" srcOrd="5" destOrd="0" presId="urn:microsoft.com/office/officeart/2005/8/layout/default"/>
    <dgm:cxn modelId="{BB673DBD-3315-448C-8F92-285C18B328FE}" type="presParOf" srcId="{92E4851D-EE68-4EEA-885E-5529A2DF8B60}" destId="{204EDF13-2BDF-48D3-AFBD-7BC59B2E9ADE}" srcOrd="6" destOrd="0" presId="urn:microsoft.com/office/officeart/2005/8/layout/default"/>
    <dgm:cxn modelId="{9094B020-2FA1-43BC-B8A3-868314367859}" type="presParOf" srcId="{92E4851D-EE68-4EEA-885E-5529A2DF8B60}" destId="{E9555C74-5834-4FBC-B516-2EB66EA78249}" srcOrd="7" destOrd="0" presId="urn:microsoft.com/office/officeart/2005/8/layout/default"/>
    <dgm:cxn modelId="{6BE3E098-BD42-4E31-8784-1F517FBCA20A}" type="presParOf" srcId="{92E4851D-EE68-4EEA-885E-5529A2DF8B60}" destId="{2D46151C-20FC-45BE-9DDE-DF20BC67D6A9}" srcOrd="8" destOrd="0" presId="urn:microsoft.com/office/officeart/2005/8/layout/default"/>
    <dgm:cxn modelId="{FBFD5293-C50E-4C4D-AA4D-895AECC762C9}" type="presParOf" srcId="{92E4851D-EE68-4EEA-885E-5529A2DF8B60}" destId="{D00E04F1-4E9A-4E7C-A68E-3CD8536B437B}" srcOrd="9" destOrd="0" presId="urn:microsoft.com/office/officeart/2005/8/layout/default"/>
    <dgm:cxn modelId="{2F6B8FD8-65AB-43DD-9655-A416A69E9405}" type="presParOf" srcId="{92E4851D-EE68-4EEA-885E-5529A2DF8B60}" destId="{8F08A2C8-8321-466B-865F-DC95A79C9451}" srcOrd="10" destOrd="0" presId="urn:microsoft.com/office/officeart/2005/8/layout/default"/>
    <dgm:cxn modelId="{F09DEA58-FDFA-469C-A26F-0480373A51C6}" type="presParOf" srcId="{92E4851D-EE68-4EEA-885E-5529A2DF8B60}" destId="{91D235FC-20EE-45F4-8CFD-68A6AA4EFD04}" srcOrd="11" destOrd="0" presId="urn:microsoft.com/office/officeart/2005/8/layout/default"/>
    <dgm:cxn modelId="{267EB7D3-A99C-4D1E-9CC2-28DCEF9A3E7D}" type="presParOf" srcId="{92E4851D-EE68-4EEA-885E-5529A2DF8B60}" destId="{29FC2739-AF7C-4B33-B394-B3A51FEC905B}" srcOrd="12" destOrd="0" presId="urn:microsoft.com/office/officeart/2005/8/layout/default"/>
    <dgm:cxn modelId="{25FA3B5E-F9B0-4C8F-97E6-C30EFBA7277D}" type="presParOf" srcId="{92E4851D-EE68-4EEA-885E-5529A2DF8B60}" destId="{33F44886-13F0-4447-9AC3-EE93106E524F}" srcOrd="13" destOrd="0" presId="urn:microsoft.com/office/officeart/2005/8/layout/default"/>
    <dgm:cxn modelId="{85955138-651D-4EDC-B636-832E97EA66F8}" type="presParOf" srcId="{92E4851D-EE68-4EEA-885E-5529A2DF8B60}" destId="{46B79BF5-2409-49BC-80AF-31CA559C73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66332-C470-4565-ADB2-DA64FA9135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C35F01-CAF1-43E3-9335-FEC44D15249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dirty="0"/>
        </a:p>
      </dgm:t>
    </dgm:pt>
    <dgm:pt modelId="{4DB274DF-2476-48D5-88D5-F52C419B13AC}" type="parTrans" cxnId="{B3B5199E-41B5-43B5-9786-6964C54E8FBE}">
      <dgm:prSet/>
      <dgm:spPr/>
      <dgm:t>
        <a:bodyPr/>
        <a:lstStyle/>
        <a:p>
          <a:endParaRPr lang="it-IT"/>
        </a:p>
      </dgm:t>
    </dgm:pt>
    <dgm:pt modelId="{7D7A38D3-BF75-4A60-A458-46C0E329BF50}" type="sibTrans" cxnId="{B3B5199E-41B5-43B5-9786-6964C54E8FBE}">
      <dgm:prSet/>
      <dgm:spPr/>
      <dgm:t>
        <a:bodyPr/>
        <a:lstStyle/>
        <a:p>
          <a:endParaRPr lang="it-IT"/>
        </a:p>
      </dgm:t>
    </dgm:pt>
    <dgm:pt modelId="{969B2523-42D4-414A-9DC9-C6B89FA36809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dirty="0"/>
        </a:p>
      </dgm:t>
    </dgm:pt>
    <dgm:pt modelId="{01037AE4-5E32-4B1A-A014-19E1C7CF995D}" type="parTrans" cxnId="{50BCDF60-539A-4D66-9270-C1F4151A5581}">
      <dgm:prSet/>
      <dgm:spPr/>
      <dgm:t>
        <a:bodyPr/>
        <a:lstStyle/>
        <a:p>
          <a:endParaRPr lang="it-IT"/>
        </a:p>
      </dgm:t>
    </dgm:pt>
    <dgm:pt modelId="{35169CD1-5419-45D3-A2BD-CEB5F29C4A26}" type="sibTrans" cxnId="{50BCDF60-539A-4D66-9270-C1F4151A5581}">
      <dgm:prSet/>
      <dgm:spPr/>
      <dgm:t>
        <a:bodyPr/>
        <a:lstStyle/>
        <a:p>
          <a:endParaRPr lang="it-IT"/>
        </a:p>
      </dgm:t>
    </dgm:pt>
    <dgm:pt modelId="{0B7294AF-DDD6-4D04-AF08-04C9E8A79ABA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dirty="0"/>
        </a:p>
      </dgm:t>
    </dgm:pt>
    <dgm:pt modelId="{F1972AD4-0BCA-40C8-AE17-6CE6CCEC0689}" type="parTrans" cxnId="{C7FFE415-F775-4DDB-A068-179CF13AC657}">
      <dgm:prSet/>
      <dgm:spPr/>
      <dgm:t>
        <a:bodyPr/>
        <a:lstStyle/>
        <a:p>
          <a:endParaRPr lang="it-IT"/>
        </a:p>
      </dgm:t>
    </dgm:pt>
    <dgm:pt modelId="{D5E374BC-291F-498D-BA2C-516DA359D1BA}" type="sibTrans" cxnId="{C7FFE415-F775-4DDB-A068-179CF13AC657}">
      <dgm:prSet/>
      <dgm:spPr/>
      <dgm:t>
        <a:bodyPr/>
        <a:lstStyle/>
        <a:p>
          <a:endParaRPr lang="it-IT"/>
        </a:p>
      </dgm:t>
    </dgm:pt>
    <dgm:pt modelId="{A1C031E3-4AEC-417E-880E-9E089C8040CB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dirty="0"/>
        </a:p>
      </dgm:t>
    </dgm:pt>
    <dgm:pt modelId="{CD63E4B4-F587-4CD9-B4DF-DABFB0F3C586}" type="parTrans" cxnId="{8A294429-9B76-460A-842F-4FFD46C2F2EC}">
      <dgm:prSet/>
      <dgm:spPr/>
      <dgm:t>
        <a:bodyPr/>
        <a:lstStyle/>
        <a:p>
          <a:endParaRPr lang="it-IT"/>
        </a:p>
      </dgm:t>
    </dgm:pt>
    <dgm:pt modelId="{4BF5B1FF-17C6-4A42-B513-016947236D50}" type="sibTrans" cxnId="{8A294429-9B76-460A-842F-4FFD46C2F2EC}">
      <dgm:prSet/>
      <dgm:spPr/>
      <dgm:t>
        <a:bodyPr/>
        <a:lstStyle/>
        <a:p>
          <a:endParaRPr lang="it-IT"/>
        </a:p>
      </dgm:t>
    </dgm:pt>
    <dgm:pt modelId="{930F1DC7-633F-4C9C-A692-01B92184A44D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/>
            <a:t>Date di validità</a:t>
          </a:r>
        </a:p>
      </dgm:t>
    </dgm:pt>
    <dgm:pt modelId="{AC4AD277-4E81-49A0-8E71-60158DDEE8D1}" type="parTrans" cxnId="{53FCD753-2F6D-4008-BA45-DD97E74A19FB}">
      <dgm:prSet/>
      <dgm:spPr/>
      <dgm:t>
        <a:bodyPr/>
        <a:lstStyle/>
        <a:p>
          <a:endParaRPr lang="it-IT"/>
        </a:p>
      </dgm:t>
    </dgm:pt>
    <dgm:pt modelId="{491C8C43-D057-4B84-98CC-5D344989E226}" type="sibTrans" cxnId="{53FCD753-2F6D-4008-BA45-DD97E74A19FB}">
      <dgm:prSet/>
      <dgm:spPr/>
      <dgm:t>
        <a:bodyPr/>
        <a:lstStyle/>
        <a:p>
          <a:endParaRPr lang="it-IT"/>
        </a:p>
      </dgm:t>
    </dgm:pt>
    <dgm:pt modelId="{5462403A-BD7F-4D16-B972-95787D8D8D20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dirty="0"/>
        </a:p>
      </dgm:t>
    </dgm:pt>
    <dgm:pt modelId="{CAB9B0D2-FD58-42BA-9945-F565FE9568CD}" type="parTrans" cxnId="{611541E4-BB7F-4973-8CC3-C6BEE94A2680}">
      <dgm:prSet/>
      <dgm:spPr/>
      <dgm:t>
        <a:bodyPr/>
        <a:lstStyle/>
        <a:p>
          <a:endParaRPr lang="it-IT"/>
        </a:p>
      </dgm:t>
    </dgm:pt>
    <dgm:pt modelId="{880872FD-C8BC-4DA2-99A4-87F80A767DAD}" type="sibTrans" cxnId="{611541E4-BB7F-4973-8CC3-C6BEE94A2680}">
      <dgm:prSet/>
      <dgm:spPr/>
      <dgm:t>
        <a:bodyPr/>
        <a:lstStyle/>
        <a:p>
          <a:endParaRPr lang="it-IT"/>
        </a:p>
      </dgm:t>
    </dgm:pt>
    <dgm:pt modelId="{E278E9D0-2C70-4323-9C56-2C04151AF0D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dirty="0"/>
        </a:p>
      </dgm:t>
    </dgm:pt>
    <dgm:pt modelId="{B74F0EB3-09C8-470A-BC2D-B7A7E8B0884E}" type="parTrans" cxnId="{AAF8F464-D52C-41C3-96E5-A9178D902753}">
      <dgm:prSet/>
      <dgm:spPr/>
      <dgm:t>
        <a:bodyPr/>
        <a:lstStyle/>
        <a:p>
          <a:endParaRPr lang="it-IT"/>
        </a:p>
      </dgm:t>
    </dgm:pt>
    <dgm:pt modelId="{59653FEC-B478-4D93-A39E-4E56ED8D4DAC}" type="sibTrans" cxnId="{AAF8F464-D52C-41C3-96E5-A9178D902753}">
      <dgm:prSet/>
      <dgm:spPr/>
      <dgm:t>
        <a:bodyPr/>
        <a:lstStyle/>
        <a:p>
          <a:endParaRPr lang="it-IT"/>
        </a:p>
      </dgm:t>
    </dgm:pt>
    <dgm:pt modelId="{B0AA1B6F-24CC-4551-B921-56272292ED68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dirty="0"/>
        </a:p>
      </dgm:t>
    </dgm:pt>
    <dgm:pt modelId="{673A2458-DB9D-41B8-BC7C-EFEAA4AF0CF4}" type="parTrans" cxnId="{9B81140A-FE99-47B4-B778-5DEBE3002A91}">
      <dgm:prSet/>
      <dgm:spPr/>
      <dgm:t>
        <a:bodyPr/>
        <a:lstStyle/>
        <a:p>
          <a:endParaRPr lang="it-IT"/>
        </a:p>
      </dgm:t>
    </dgm:pt>
    <dgm:pt modelId="{42EFC1CE-F55A-4854-96A1-F4C3D208AC8D}" type="sibTrans" cxnId="{9B81140A-FE99-47B4-B778-5DEBE3002A91}">
      <dgm:prSet/>
      <dgm:spPr/>
      <dgm:t>
        <a:bodyPr/>
        <a:lstStyle/>
        <a:p>
          <a:endParaRPr lang="it-IT"/>
        </a:p>
      </dgm:t>
    </dgm:pt>
    <dgm:pt modelId="{77431CB2-E54A-401E-A639-F59D213386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dirty="0"/>
        </a:p>
      </dgm:t>
    </dgm:pt>
    <dgm:pt modelId="{DAB51A57-F859-4601-A701-39F485C140A1}" type="parTrans" cxnId="{125639FF-C927-48DB-A3B8-EEF053EC89D2}">
      <dgm:prSet/>
      <dgm:spPr/>
      <dgm:t>
        <a:bodyPr/>
        <a:lstStyle/>
        <a:p>
          <a:endParaRPr lang="it-IT"/>
        </a:p>
      </dgm:t>
    </dgm:pt>
    <dgm:pt modelId="{3BA72251-906A-46B4-AD4B-921DA1C078BF}" type="sibTrans" cxnId="{125639FF-C927-48DB-A3B8-EEF053EC89D2}">
      <dgm:prSet/>
      <dgm:spPr/>
      <dgm:t>
        <a:bodyPr/>
        <a:lstStyle/>
        <a:p>
          <a:endParaRPr lang="it-IT"/>
        </a:p>
      </dgm:t>
    </dgm:pt>
    <dgm:pt modelId="{F4760587-3FC8-4681-BC3E-002D965B3BA7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dirty="0"/>
        </a:p>
      </dgm:t>
    </dgm:pt>
    <dgm:pt modelId="{1CAD0E71-19E0-4AE0-95E9-FDFD8DE71901}" type="parTrans" cxnId="{1987E063-D48E-4C47-A7E8-280A267D1A4C}">
      <dgm:prSet/>
      <dgm:spPr/>
      <dgm:t>
        <a:bodyPr/>
        <a:lstStyle/>
        <a:p>
          <a:endParaRPr lang="it-IT"/>
        </a:p>
      </dgm:t>
    </dgm:pt>
    <dgm:pt modelId="{AEF05627-E6B0-483E-903B-1B64ECBDAEE2}" type="sibTrans" cxnId="{1987E063-D48E-4C47-A7E8-280A267D1A4C}">
      <dgm:prSet/>
      <dgm:spPr/>
      <dgm:t>
        <a:bodyPr/>
        <a:lstStyle/>
        <a:p>
          <a:endParaRPr lang="it-IT"/>
        </a:p>
      </dgm:t>
    </dgm:pt>
    <dgm:pt modelId="{C0F28D4C-B177-49D4-8402-A74345D35333}" type="pres">
      <dgm:prSet presAssocID="{CB266332-C470-4565-ADB2-DA64FA9135F2}" presName="linear" presStyleCnt="0">
        <dgm:presLayoutVars>
          <dgm:animLvl val="lvl"/>
          <dgm:resizeHandles val="exact"/>
        </dgm:presLayoutVars>
      </dgm:prSet>
      <dgm:spPr/>
    </dgm:pt>
    <dgm:pt modelId="{7D68C2A8-2AB6-43A4-B044-48B19EDFCA93}" type="pres">
      <dgm:prSet presAssocID="{2DC35F01-CAF1-43E3-9335-FEC44D15249E}" presName="parentText" presStyleLbl="node1" presStyleIdx="0" presStyleCnt="5" custLinFactNeighborY="-21879">
        <dgm:presLayoutVars>
          <dgm:chMax val="0"/>
          <dgm:bulletEnabled val="1"/>
        </dgm:presLayoutVars>
      </dgm:prSet>
      <dgm:spPr/>
    </dgm:pt>
    <dgm:pt modelId="{CA36D500-ECE6-4482-949E-673AAD72CBCC}" type="pres">
      <dgm:prSet presAssocID="{2DC35F01-CAF1-43E3-9335-FEC44D15249E}" presName="childText" presStyleLbl="revTx" presStyleIdx="0" presStyleCnt="5" custLinFactNeighborY="12561">
        <dgm:presLayoutVars>
          <dgm:bulletEnabled val="1"/>
        </dgm:presLayoutVars>
      </dgm:prSet>
      <dgm:spPr/>
    </dgm:pt>
    <dgm:pt modelId="{A6F5D995-2449-4E31-9475-45197028FB95}" type="pres">
      <dgm:prSet presAssocID="{0B7294AF-DDD6-4D04-AF08-04C9E8A79ABA}" presName="parentText" presStyleLbl="node1" presStyleIdx="1" presStyleCnt="5" custScaleY="97064" custLinFactNeighborY="18785">
        <dgm:presLayoutVars>
          <dgm:chMax val="0"/>
          <dgm:bulletEnabled val="1"/>
        </dgm:presLayoutVars>
      </dgm:prSet>
      <dgm:spPr/>
    </dgm:pt>
    <dgm:pt modelId="{AF160390-2471-4DD6-BB4D-B9DEE22F54A9}" type="pres">
      <dgm:prSet presAssocID="{0B7294AF-DDD6-4D04-AF08-04C9E8A79ABA}" presName="childText" presStyleLbl="revTx" presStyleIdx="1" presStyleCnt="5" custScaleY="133518" custLinFactNeighborX="692" custLinFactNeighborY="26863">
        <dgm:presLayoutVars>
          <dgm:bulletEnabled val="1"/>
        </dgm:presLayoutVars>
      </dgm:prSet>
      <dgm:spPr/>
    </dgm:pt>
    <dgm:pt modelId="{9568DF30-573E-4B21-BAEA-AE09F7109400}" type="pres">
      <dgm:prSet presAssocID="{930F1DC7-633F-4C9C-A692-01B92184A44D}" presName="parentText" presStyleLbl="node1" presStyleIdx="2" presStyleCnt="5" custLinFactNeighborY="-9776">
        <dgm:presLayoutVars>
          <dgm:chMax val="0"/>
          <dgm:bulletEnabled val="1"/>
        </dgm:presLayoutVars>
      </dgm:prSet>
      <dgm:spPr/>
    </dgm:pt>
    <dgm:pt modelId="{07554FE5-E4E2-45D6-AC03-FD388542B5F0}" type="pres">
      <dgm:prSet presAssocID="{930F1DC7-633F-4C9C-A692-01B92184A44D}" presName="childText" presStyleLbl="revTx" presStyleIdx="2" presStyleCnt="5" custLinFactNeighborY="7884">
        <dgm:presLayoutVars>
          <dgm:bulletEnabled val="1"/>
        </dgm:presLayoutVars>
      </dgm:prSet>
      <dgm:spPr/>
    </dgm:pt>
    <dgm:pt modelId="{9CFBBCFF-AB6D-4BF6-850B-8585BA16B44B}" type="pres">
      <dgm:prSet presAssocID="{E278E9D0-2C70-4323-9C56-2C04151AF0DE}" presName="parentText" presStyleLbl="node1" presStyleIdx="3" presStyleCnt="5" custLinFactNeighborY="4959">
        <dgm:presLayoutVars>
          <dgm:chMax val="0"/>
          <dgm:bulletEnabled val="1"/>
        </dgm:presLayoutVars>
      </dgm:prSet>
      <dgm:spPr/>
    </dgm:pt>
    <dgm:pt modelId="{F9B6C34C-1A63-4871-BA25-93797D709BA8}" type="pres">
      <dgm:prSet presAssocID="{E278E9D0-2C70-4323-9C56-2C04151AF0DE}" presName="childText" presStyleLbl="revTx" presStyleIdx="3" presStyleCnt="5" custLinFactNeighborX="519" custLinFactNeighborY="14326">
        <dgm:presLayoutVars>
          <dgm:bulletEnabled val="1"/>
        </dgm:presLayoutVars>
      </dgm:prSet>
      <dgm:spPr/>
    </dgm:pt>
    <dgm:pt modelId="{D042F230-8281-4CC0-9152-B463C6E8E167}" type="pres">
      <dgm:prSet presAssocID="{77431CB2-E54A-401E-A639-F59D21338643}" presName="parentText" presStyleLbl="node1" presStyleIdx="4" presStyleCnt="5" custLinFactNeighborX="173" custLinFactNeighborY="-1004">
        <dgm:presLayoutVars>
          <dgm:chMax val="0"/>
          <dgm:bulletEnabled val="1"/>
        </dgm:presLayoutVars>
      </dgm:prSet>
      <dgm:spPr/>
    </dgm:pt>
    <dgm:pt modelId="{5138DFE6-9122-4BE6-B02C-ED91A51B69A4}" type="pres">
      <dgm:prSet presAssocID="{77431CB2-E54A-401E-A639-F59D21338643}" presName="childText" presStyleLbl="revTx" presStyleIdx="4" presStyleCnt="5" custScaleY="121427" custLinFactNeighborY="32744">
        <dgm:presLayoutVars>
          <dgm:bulletEnabled val="1"/>
        </dgm:presLayoutVars>
      </dgm:prSet>
      <dgm:spPr/>
    </dgm:pt>
  </dgm:ptLst>
  <dgm:cxnLst>
    <dgm:cxn modelId="{9B81140A-FE99-47B4-B778-5DEBE3002A91}" srcId="{E278E9D0-2C70-4323-9C56-2C04151AF0DE}" destId="{B0AA1B6F-24CC-4551-B921-56272292ED68}" srcOrd="0" destOrd="0" parTransId="{673A2458-DB9D-41B8-BC7C-EFEAA4AF0CF4}" sibTransId="{42EFC1CE-F55A-4854-96A1-F4C3D208AC8D}"/>
    <dgm:cxn modelId="{C7FFE415-F775-4DDB-A068-179CF13AC657}" srcId="{CB266332-C470-4565-ADB2-DA64FA9135F2}" destId="{0B7294AF-DDD6-4D04-AF08-04C9E8A79ABA}" srcOrd="1" destOrd="0" parTransId="{F1972AD4-0BCA-40C8-AE17-6CE6CCEC0689}" sibTransId="{D5E374BC-291F-498D-BA2C-516DA359D1BA}"/>
    <dgm:cxn modelId="{8A294429-9B76-460A-842F-4FFD46C2F2EC}" srcId="{0B7294AF-DDD6-4D04-AF08-04C9E8A79ABA}" destId="{A1C031E3-4AEC-417E-880E-9E089C8040CB}" srcOrd="0" destOrd="0" parTransId="{CD63E4B4-F587-4CD9-B4DF-DABFB0F3C586}" sibTransId="{4BF5B1FF-17C6-4A42-B513-016947236D50}"/>
    <dgm:cxn modelId="{4EA4143E-6011-4F06-91C3-DCEE7AC6B07D}" type="presOf" srcId="{969B2523-42D4-414A-9DC9-C6B89FA36809}" destId="{CA36D500-ECE6-4482-949E-673AAD72CBCC}" srcOrd="0" destOrd="0" presId="urn:microsoft.com/office/officeart/2005/8/layout/vList2"/>
    <dgm:cxn modelId="{972E265D-0617-4A57-A720-05B48C3C0E80}" type="presOf" srcId="{A1C031E3-4AEC-417E-880E-9E089C8040CB}" destId="{AF160390-2471-4DD6-BB4D-B9DEE22F54A9}" srcOrd="0" destOrd="0" presId="urn:microsoft.com/office/officeart/2005/8/layout/vList2"/>
    <dgm:cxn modelId="{9CA7D15D-8136-4AA8-9777-05528D1DE6EE}" type="presOf" srcId="{77431CB2-E54A-401E-A639-F59D21338643}" destId="{D042F230-8281-4CC0-9152-B463C6E8E167}" srcOrd="0" destOrd="0" presId="urn:microsoft.com/office/officeart/2005/8/layout/vList2"/>
    <dgm:cxn modelId="{50BCDF60-539A-4D66-9270-C1F4151A5581}" srcId="{2DC35F01-CAF1-43E3-9335-FEC44D15249E}" destId="{969B2523-42D4-414A-9DC9-C6B89FA36809}" srcOrd="0" destOrd="0" parTransId="{01037AE4-5E32-4B1A-A014-19E1C7CF995D}" sibTransId="{35169CD1-5419-45D3-A2BD-CEB5F29C4A26}"/>
    <dgm:cxn modelId="{1987E063-D48E-4C47-A7E8-280A267D1A4C}" srcId="{77431CB2-E54A-401E-A639-F59D21338643}" destId="{F4760587-3FC8-4681-BC3E-002D965B3BA7}" srcOrd="0" destOrd="0" parTransId="{1CAD0E71-19E0-4AE0-95E9-FDFD8DE71901}" sibTransId="{AEF05627-E6B0-483E-903B-1B64ECBDAEE2}"/>
    <dgm:cxn modelId="{AAF8F464-D52C-41C3-96E5-A9178D902753}" srcId="{CB266332-C470-4565-ADB2-DA64FA9135F2}" destId="{E278E9D0-2C70-4323-9C56-2C04151AF0DE}" srcOrd="3" destOrd="0" parTransId="{B74F0EB3-09C8-470A-BC2D-B7A7E8B0884E}" sibTransId="{59653FEC-B478-4D93-A39E-4E56ED8D4DAC}"/>
    <dgm:cxn modelId="{5DE38265-B4C3-4358-AD23-EE0010490041}" type="presOf" srcId="{E278E9D0-2C70-4323-9C56-2C04151AF0DE}" destId="{9CFBBCFF-AB6D-4BF6-850B-8585BA16B44B}" srcOrd="0" destOrd="0" presId="urn:microsoft.com/office/officeart/2005/8/layout/vList2"/>
    <dgm:cxn modelId="{92247F49-B702-422F-AFB4-D64BA293180E}" type="presOf" srcId="{B0AA1B6F-24CC-4551-B921-56272292ED68}" destId="{F9B6C34C-1A63-4871-BA25-93797D709BA8}" srcOrd="0" destOrd="0" presId="urn:microsoft.com/office/officeart/2005/8/layout/vList2"/>
    <dgm:cxn modelId="{A42BFD72-4A20-454A-B73A-9776F0927270}" type="presOf" srcId="{2DC35F01-CAF1-43E3-9335-FEC44D15249E}" destId="{7D68C2A8-2AB6-43A4-B044-48B19EDFCA93}" srcOrd="0" destOrd="0" presId="urn:microsoft.com/office/officeart/2005/8/layout/vList2"/>
    <dgm:cxn modelId="{53FCD753-2F6D-4008-BA45-DD97E74A19FB}" srcId="{CB266332-C470-4565-ADB2-DA64FA9135F2}" destId="{930F1DC7-633F-4C9C-A692-01B92184A44D}" srcOrd="2" destOrd="0" parTransId="{AC4AD277-4E81-49A0-8E71-60158DDEE8D1}" sibTransId="{491C8C43-D057-4B84-98CC-5D344989E226}"/>
    <dgm:cxn modelId="{B3B5199E-41B5-43B5-9786-6964C54E8FBE}" srcId="{CB266332-C470-4565-ADB2-DA64FA9135F2}" destId="{2DC35F01-CAF1-43E3-9335-FEC44D15249E}" srcOrd="0" destOrd="0" parTransId="{4DB274DF-2476-48D5-88D5-F52C419B13AC}" sibTransId="{7D7A38D3-BF75-4A60-A458-46C0E329BF50}"/>
    <dgm:cxn modelId="{E58C0CA6-75BD-4AAD-BEE0-FC8F0C6F5984}" type="presOf" srcId="{930F1DC7-633F-4C9C-A692-01B92184A44D}" destId="{9568DF30-573E-4B21-BAEA-AE09F7109400}" srcOrd="0" destOrd="0" presId="urn:microsoft.com/office/officeart/2005/8/layout/vList2"/>
    <dgm:cxn modelId="{7DCF80B5-EA8D-4E10-96E2-F0CF550FA8D7}" type="presOf" srcId="{5462403A-BD7F-4D16-B972-95787D8D8D20}" destId="{07554FE5-E4E2-45D6-AC03-FD388542B5F0}" srcOrd="0" destOrd="0" presId="urn:microsoft.com/office/officeart/2005/8/layout/vList2"/>
    <dgm:cxn modelId="{439CAEBF-835E-4F35-B32C-74DCC9282301}" type="presOf" srcId="{0B7294AF-DDD6-4D04-AF08-04C9E8A79ABA}" destId="{A6F5D995-2449-4E31-9475-45197028FB95}" srcOrd="0" destOrd="0" presId="urn:microsoft.com/office/officeart/2005/8/layout/vList2"/>
    <dgm:cxn modelId="{611541E4-BB7F-4973-8CC3-C6BEE94A2680}" srcId="{930F1DC7-633F-4C9C-A692-01B92184A44D}" destId="{5462403A-BD7F-4D16-B972-95787D8D8D20}" srcOrd="0" destOrd="0" parTransId="{CAB9B0D2-FD58-42BA-9945-F565FE9568CD}" sibTransId="{880872FD-C8BC-4DA2-99A4-87F80A767DAD}"/>
    <dgm:cxn modelId="{E2CCBAE8-2B73-4473-A8FE-8C79B5417B6B}" type="presOf" srcId="{CB266332-C470-4565-ADB2-DA64FA9135F2}" destId="{C0F28D4C-B177-49D4-8402-A74345D35333}" srcOrd="0" destOrd="0" presId="urn:microsoft.com/office/officeart/2005/8/layout/vList2"/>
    <dgm:cxn modelId="{0BD596FB-9844-4B4A-BCD7-A0BCD4FD4F65}" type="presOf" srcId="{F4760587-3FC8-4681-BC3E-002D965B3BA7}" destId="{5138DFE6-9122-4BE6-B02C-ED91A51B69A4}" srcOrd="0" destOrd="0" presId="urn:microsoft.com/office/officeart/2005/8/layout/vList2"/>
    <dgm:cxn modelId="{125639FF-C927-48DB-A3B8-EEF053EC89D2}" srcId="{CB266332-C470-4565-ADB2-DA64FA9135F2}" destId="{77431CB2-E54A-401E-A639-F59D21338643}" srcOrd="4" destOrd="0" parTransId="{DAB51A57-F859-4601-A701-39F485C140A1}" sibTransId="{3BA72251-906A-46B4-AD4B-921DA1C078BF}"/>
    <dgm:cxn modelId="{4C1F862C-E6D4-4C9D-B72A-259D63F58E58}" type="presParOf" srcId="{C0F28D4C-B177-49D4-8402-A74345D35333}" destId="{7D68C2A8-2AB6-43A4-B044-48B19EDFCA93}" srcOrd="0" destOrd="0" presId="urn:microsoft.com/office/officeart/2005/8/layout/vList2"/>
    <dgm:cxn modelId="{740DC383-64AB-4784-BD94-88C5F9E1A96A}" type="presParOf" srcId="{C0F28D4C-B177-49D4-8402-A74345D35333}" destId="{CA36D500-ECE6-4482-949E-673AAD72CBCC}" srcOrd="1" destOrd="0" presId="urn:microsoft.com/office/officeart/2005/8/layout/vList2"/>
    <dgm:cxn modelId="{CD5873DF-7788-4D7F-84D2-1286BD243AA6}" type="presParOf" srcId="{C0F28D4C-B177-49D4-8402-A74345D35333}" destId="{A6F5D995-2449-4E31-9475-45197028FB95}" srcOrd="2" destOrd="0" presId="urn:microsoft.com/office/officeart/2005/8/layout/vList2"/>
    <dgm:cxn modelId="{D633DC6A-0505-4DCD-941A-EC7356305CA3}" type="presParOf" srcId="{C0F28D4C-B177-49D4-8402-A74345D35333}" destId="{AF160390-2471-4DD6-BB4D-B9DEE22F54A9}" srcOrd="3" destOrd="0" presId="urn:microsoft.com/office/officeart/2005/8/layout/vList2"/>
    <dgm:cxn modelId="{8D6ADA14-9C1F-4C2A-87A2-3AF19D9D73B5}" type="presParOf" srcId="{C0F28D4C-B177-49D4-8402-A74345D35333}" destId="{9568DF30-573E-4B21-BAEA-AE09F7109400}" srcOrd="4" destOrd="0" presId="urn:microsoft.com/office/officeart/2005/8/layout/vList2"/>
    <dgm:cxn modelId="{BADB2CA7-9983-443A-8EDF-D03161B9B1D5}" type="presParOf" srcId="{C0F28D4C-B177-49D4-8402-A74345D35333}" destId="{07554FE5-E4E2-45D6-AC03-FD388542B5F0}" srcOrd="5" destOrd="0" presId="urn:microsoft.com/office/officeart/2005/8/layout/vList2"/>
    <dgm:cxn modelId="{A4EA89D9-9018-40AA-84CE-66BBABF90B28}" type="presParOf" srcId="{C0F28D4C-B177-49D4-8402-A74345D35333}" destId="{9CFBBCFF-AB6D-4BF6-850B-8585BA16B44B}" srcOrd="6" destOrd="0" presId="urn:microsoft.com/office/officeart/2005/8/layout/vList2"/>
    <dgm:cxn modelId="{4EC0B772-788F-4C92-A2D3-E643EB8F7340}" type="presParOf" srcId="{C0F28D4C-B177-49D4-8402-A74345D35333}" destId="{F9B6C34C-1A63-4871-BA25-93797D709BA8}" srcOrd="7" destOrd="0" presId="urn:microsoft.com/office/officeart/2005/8/layout/vList2"/>
    <dgm:cxn modelId="{6ECE2B36-0AA3-4B87-970C-A8C3E3183471}" type="presParOf" srcId="{C0F28D4C-B177-49D4-8402-A74345D35333}" destId="{D042F230-8281-4CC0-9152-B463C6E8E167}" srcOrd="8" destOrd="0" presId="urn:microsoft.com/office/officeart/2005/8/layout/vList2"/>
    <dgm:cxn modelId="{EA9490D5-8B72-4EDC-93FF-1185A7680633}" type="presParOf" srcId="{C0F28D4C-B177-49D4-8402-A74345D35333}" destId="{5138DFE6-9122-4BE6-B02C-ED91A51B69A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Dev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testare e apprendere come funziona Vault.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All'avvio, Vault genera un token di root preconfigurato, eliminando la necessità di un processo di inizializzazione manuale.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Vault non utilizza HTTPS, ma la comunicazione avviene in chiaro su HTTP.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Molto semplice da configurare e avviare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Production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ambienti reali e offre tutte le funzionalità di sicurezza, scalabilità e persistenza necessarie.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Configurazione personalizzata con un file .</a:t>
          </a:r>
          <a:r>
            <a:rPr lang="it-IT" dirty="0" err="1"/>
            <a:t>hcl</a:t>
          </a:r>
          <a:r>
            <a:rPr lang="it-IT" dirty="0"/>
            <a:t> per definire </a:t>
          </a:r>
          <a:r>
            <a:rPr lang="it-IT" dirty="0" err="1"/>
            <a:t>backend</a:t>
          </a:r>
          <a:r>
            <a:rPr lang="it-IT" dirty="0"/>
            <a:t> di archiviazione e interfaccia di rete.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Richiede HTTPS per proteggere le comunicazioni.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Deve essere inizializzato manualmente per generare le chiavi di sblocco e il token di root, per poi eseguire ogni volta l’</a:t>
          </a:r>
          <a:r>
            <a:rPr lang="it-IT" dirty="0" err="1"/>
            <a:t>unseal</a:t>
          </a:r>
          <a:r>
            <a:rPr lang="it-IT" dirty="0"/>
            <a:t>.  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1EF69-367B-4365-AF7A-4DC0B8932F7E}">
      <dsp:nvSpPr>
        <dsp:cNvPr id="0" name=""/>
        <dsp:cNvSpPr/>
      </dsp:nvSpPr>
      <dsp:spPr>
        <a:xfrm>
          <a:off x="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OpenSSL</a:t>
          </a:r>
        </a:p>
      </dsp:txBody>
      <dsp:txXfrm>
        <a:off x="0" y="254000"/>
        <a:ext cx="3809999" cy="2286000"/>
      </dsp:txXfrm>
    </dsp:sp>
    <dsp:sp modelId="{B68B3BF4-2F09-4FFF-BB17-5763F53D5B4D}">
      <dsp:nvSpPr>
        <dsp:cNvPr id="0" name=""/>
        <dsp:cNvSpPr/>
      </dsp:nvSpPr>
      <dsp:spPr>
        <a:xfrm>
          <a:off x="4191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/>
            <a:t>Java Cryptography Architecture</a:t>
          </a:r>
          <a:endParaRPr lang="it-IT" sz="4000" kern="1200" dirty="0"/>
        </a:p>
      </dsp:txBody>
      <dsp:txXfrm>
        <a:off x="4191000" y="254000"/>
        <a:ext cx="3809999" cy="2286000"/>
      </dsp:txXfrm>
    </dsp:sp>
    <dsp:sp modelId="{F1FEAC3F-5C7B-404B-B8FD-3ED43655C77A}">
      <dsp:nvSpPr>
        <dsp:cNvPr id="0" name=""/>
        <dsp:cNvSpPr/>
      </dsp:nvSpPr>
      <dsp:spPr>
        <a:xfrm>
          <a:off x="8382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Apache/Tomcat</a:t>
          </a:r>
        </a:p>
      </dsp:txBody>
      <dsp:txXfrm>
        <a:off x="8382000" y="254000"/>
        <a:ext cx="3809999" cy="2286000"/>
      </dsp:txXfrm>
    </dsp:sp>
    <dsp:sp modelId="{204EDF13-2BDF-48D3-AFBD-7BC59B2E9ADE}">
      <dsp:nvSpPr>
        <dsp:cNvPr id="0" name=""/>
        <dsp:cNvSpPr/>
      </dsp:nvSpPr>
      <dsp:spPr>
        <a:xfrm>
          <a:off x="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i="0" kern="1200" dirty="0"/>
            <a:t>HashiCorp Vault</a:t>
          </a:r>
          <a:endParaRPr lang="it-IT" sz="4000" kern="1200" dirty="0"/>
        </a:p>
      </dsp:txBody>
      <dsp:txXfrm>
        <a:off x="0" y="2921000"/>
        <a:ext cx="3809999" cy="2286000"/>
      </dsp:txXfrm>
    </dsp:sp>
    <dsp:sp modelId="{2D46151C-20FC-45BE-9DDE-DF20BC67D6A9}">
      <dsp:nvSpPr>
        <dsp:cNvPr id="0" name=""/>
        <dsp:cNvSpPr/>
      </dsp:nvSpPr>
      <dsp:spPr>
        <a:xfrm>
          <a:off x="4191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LDAP + XACML</a:t>
          </a:r>
        </a:p>
      </dsp:txBody>
      <dsp:txXfrm>
        <a:off x="4191000" y="2921000"/>
        <a:ext cx="3809999" cy="2286000"/>
      </dsp:txXfrm>
    </dsp:sp>
    <dsp:sp modelId="{8F08A2C8-8321-466B-865F-DC95A79C9451}">
      <dsp:nvSpPr>
        <dsp:cNvPr id="0" name=""/>
        <dsp:cNvSpPr/>
      </dsp:nvSpPr>
      <dsp:spPr>
        <a:xfrm>
          <a:off x="8382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Keycloak</a:t>
          </a:r>
        </a:p>
      </dsp:txBody>
      <dsp:txXfrm>
        <a:off x="8382000" y="2921000"/>
        <a:ext cx="3809999" cy="2286000"/>
      </dsp:txXfrm>
    </dsp:sp>
    <dsp:sp modelId="{29FC2739-AF7C-4B33-B394-B3A51FEC905B}">
      <dsp:nvSpPr>
        <dsp:cNvPr id="0" name=""/>
        <dsp:cNvSpPr/>
      </dsp:nvSpPr>
      <dsp:spPr>
        <a:xfrm>
          <a:off x="2095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Microsoft Threat Modelling Tool</a:t>
          </a:r>
          <a:endParaRPr lang="it-IT" sz="4000" kern="1200" dirty="0"/>
        </a:p>
      </dsp:txBody>
      <dsp:txXfrm>
        <a:off x="2095500" y="5587999"/>
        <a:ext cx="3809999" cy="2286000"/>
      </dsp:txXfrm>
    </dsp:sp>
    <dsp:sp modelId="{46B79BF5-2409-49BC-80AF-31CA559C73DA}">
      <dsp:nvSpPr>
        <dsp:cNvPr id="0" name=""/>
        <dsp:cNvSpPr/>
      </dsp:nvSpPr>
      <dsp:spPr>
        <a:xfrm>
          <a:off x="6286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NIST 800-53</a:t>
          </a:r>
          <a:endParaRPr lang="it-IT" sz="4000" kern="1200" dirty="0"/>
        </a:p>
      </dsp:txBody>
      <dsp:txXfrm>
        <a:off x="6286500" y="5587999"/>
        <a:ext cx="3809999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C2A8-2AB6-43A4-B044-48B19EDFCA93}">
      <dsp:nvSpPr>
        <dsp:cNvPr id="0" name=""/>
        <dsp:cNvSpPr/>
      </dsp:nvSpPr>
      <dsp:spPr>
        <a:xfrm>
          <a:off x="0" y="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sz="3100" kern="1200" dirty="0"/>
        </a:p>
      </dsp:txBody>
      <dsp:txXfrm>
        <a:off x="36553" y="36553"/>
        <a:ext cx="7933884" cy="675694"/>
      </dsp:txXfrm>
    </dsp:sp>
    <dsp:sp modelId="{CA36D500-ECE6-4482-949E-673AAD72CBCC}">
      <dsp:nvSpPr>
        <dsp:cNvPr id="0" name=""/>
        <dsp:cNvSpPr/>
      </dsp:nvSpPr>
      <dsp:spPr>
        <a:xfrm>
          <a:off x="0" y="945768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sz="2400" kern="1200" dirty="0"/>
        </a:p>
      </dsp:txBody>
      <dsp:txXfrm>
        <a:off x="0" y="945768"/>
        <a:ext cx="8006990" cy="529920"/>
      </dsp:txXfrm>
    </dsp:sp>
    <dsp:sp modelId="{A6F5D995-2449-4E31-9475-45197028FB95}">
      <dsp:nvSpPr>
        <dsp:cNvPr id="0" name=""/>
        <dsp:cNvSpPr/>
      </dsp:nvSpPr>
      <dsp:spPr>
        <a:xfrm>
          <a:off x="0" y="1481177"/>
          <a:ext cx="8006990" cy="726815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sz="3100" kern="1200" dirty="0"/>
        </a:p>
      </dsp:txBody>
      <dsp:txXfrm>
        <a:off x="35480" y="1516657"/>
        <a:ext cx="7936030" cy="655855"/>
      </dsp:txXfrm>
    </dsp:sp>
    <dsp:sp modelId="{AF160390-2471-4DD6-BB4D-B9DEE22F54A9}">
      <dsp:nvSpPr>
        <dsp:cNvPr id="0" name=""/>
        <dsp:cNvSpPr/>
      </dsp:nvSpPr>
      <dsp:spPr>
        <a:xfrm>
          <a:off x="0" y="2309597"/>
          <a:ext cx="8006990" cy="70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sz="2400" kern="1200" dirty="0"/>
        </a:p>
      </dsp:txBody>
      <dsp:txXfrm>
        <a:off x="0" y="2309597"/>
        <a:ext cx="8006990" cy="707538"/>
      </dsp:txXfrm>
    </dsp:sp>
    <dsp:sp modelId="{9568DF30-573E-4B21-BAEA-AE09F7109400}">
      <dsp:nvSpPr>
        <dsp:cNvPr id="0" name=""/>
        <dsp:cNvSpPr/>
      </dsp:nvSpPr>
      <dsp:spPr>
        <a:xfrm>
          <a:off x="0" y="276418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/>
            <a:t>Date di validità</a:t>
          </a:r>
        </a:p>
      </dsp:txBody>
      <dsp:txXfrm>
        <a:off x="36553" y="2800733"/>
        <a:ext cx="7933884" cy="675694"/>
      </dsp:txXfrm>
    </dsp:sp>
    <dsp:sp modelId="{07554FE5-E4E2-45D6-AC03-FD388542B5F0}">
      <dsp:nvSpPr>
        <dsp:cNvPr id="0" name=""/>
        <dsp:cNvSpPr/>
      </dsp:nvSpPr>
      <dsp:spPr>
        <a:xfrm>
          <a:off x="0" y="3623821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sz="2400" kern="1200" dirty="0"/>
        </a:p>
      </dsp:txBody>
      <dsp:txXfrm>
        <a:off x="0" y="3623821"/>
        <a:ext cx="8006990" cy="529920"/>
      </dsp:txXfrm>
    </dsp:sp>
    <dsp:sp modelId="{9CFBBCFF-AB6D-4BF6-850B-8585BA16B44B}">
      <dsp:nvSpPr>
        <dsp:cNvPr id="0" name=""/>
        <dsp:cNvSpPr/>
      </dsp:nvSpPr>
      <dsp:spPr>
        <a:xfrm>
          <a:off x="0" y="4120984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sz="3100" kern="1200" dirty="0"/>
        </a:p>
      </dsp:txBody>
      <dsp:txXfrm>
        <a:off x="36553" y="4157537"/>
        <a:ext cx="7933884" cy="675694"/>
      </dsp:txXfrm>
    </dsp:sp>
    <dsp:sp modelId="{F9B6C34C-1A63-4871-BA25-93797D709BA8}">
      <dsp:nvSpPr>
        <dsp:cNvPr id="0" name=""/>
        <dsp:cNvSpPr/>
      </dsp:nvSpPr>
      <dsp:spPr>
        <a:xfrm>
          <a:off x="0" y="4950779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sz="2400" kern="1200" dirty="0"/>
        </a:p>
      </dsp:txBody>
      <dsp:txXfrm>
        <a:off x="0" y="4950779"/>
        <a:ext cx="8006990" cy="529920"/>
      </dsp:txXfrm>
    </dsp:sp>
    <dsp:sp modelId="{D042F230-8281-4CC0-9152-B463C6E8E167}">
      <dsp:nvSpPr>
        <dsp:cNvPr id="0" name=""/>
        <dsp:cNvSpPr/>
      </dsp:nvSpPr>
      <dsp:spPr>
        <a:xfrm>
          <a:off x="0" y="5368105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sz="3100" kern="1200" dirty="0"/>
        </a:p>
      </dsp:txBody>
      <dsp:txXfrm>
        <a:off x="36553" y="5404658"/>
        <a:ext cx="7933884" cy="675694"/>
      </dsp:txXfrm>
    </dsp:sp>
    <dsp:sp modelId="{5138DFE6-9122-4BE6-B02C-ED91A51B69A4}">
      <dsp:nvSpPr>
        <dsp:cNvPr id="0" name=""/>
        <dsp:cNvSpPr/>
      </dsp:nvSpPr>
      <dsp:spPr>
        <a:xfrm>
          <a:off x="0" y="6225138"/>
          <a:ext cx="8006990" cy="64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sz="2400" kern="1200" dirty="0"/>
        </a:p>
      </dsp:txBody>
      <dsp:txXfrm>
        <a:off x="0" y="6225138"/>
        <a:ext cx="8006990" cy="64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testare e apprendere come funziona Vault.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All'avvio, Vault genera un token di root preconfigurato, eliminando la necessità di un processo di inizializzazione manuale.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Vault non utilizza HTTPS, ma la comunicazione avviene in chiaro su HTTP.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Molto semplice da configurare e avviare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</a:t>
          </a:r>
        </a:p>
      </dsp:txBody>
      <dsp:txXfrm>
        <a:off x="2921979" y="1829597"/>
        <a:ext cx="2339793" cy="1065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ambienti reali e offre tutte le funzionalità di sicurezza, scalabilità e persistenza necessarie.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Configurazione personalizzata con un file .</a:t>
          </a:r>
          <a:r>
            <a:rPr lang="it-IT" sz="2200" kern="1200" dirty="0" err="1"/>
            <a:t>hcl</a:t>
          </a:r>
          <a:r>
            <a:rPr lang="it-IT" sz="2200" kern="1200" dirty="0"/>
            <a:t> per definire </a:t>
          </a:r>
          <a:r>
            <a:rPr lang="it-IT" sz="2200" kern="1200" dirty="0" err="1"/>
            <a:t>backend</a:t>
          </a:r>
          <a:r>
            <a:rPr lang="it-IT" sz="2200" kern="1200" dirty="0"/>
            <a:t> di archiviazione e interfaccia di rete.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Richiede HTTPS per proteggere le comunicazioni.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Deve essere inizializzato manualmente per generare le chiavi di sblocco e il token di root, per poi eseguire ogni volta l’</a:t>
          </a:r>
          <a:r>
            <a:rPr lang="it-IT" sz="2200" kern="1200" dirty="0" err="1"/>
            <a:t>unseal</a:t>
          </a:r>
          <a:r>
            <a:rPr lang="it-IT" sz="2200" kern="1200" dirty="0"/>
            <a:t>.  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Production</a:t>
          </a:r>
        </a:p>
      </dsp:txBody>
      <dsp:txXfrm>
        <a:off x="2921979" y="1829597"/>
        <a:ext cx="2339793" cy="1065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78B4C74-3378-5AD9-8792-C73DBB9A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93440D18-DABB-B55B-9A34-82C358151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80730619-4498-4101-9B4B-D5EA26EAD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1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2C02444B-9D2E-DEE5-A3B2-928BF1D7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63D08673-9984-CCE8-48B8-2BB946346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4A6FE7CA-7E9A-C1FF-5CEA-AAF2B98DD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46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10ADB789-1129-7324-4E1F-D86CB45F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7039695B-ACBB-D1CD-9D82-44DE4E0E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749D0C25-30E1-EE7B-9A8C-1F0E4F30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2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C6BA9A8A-5833-357F-2037-179071C4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DFD66281-56CD-94EB-F410-EC72CE78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800F236-9485-118C-5369-9CADC29A7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0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E7237E3-183F-8E8C-7F13-AE4E17DE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0E03FC0-8CBA-8C42-ED49-7D70660C7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DFDFF1DE-3BB5-2577-0167-6E1E6F32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70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692CA2B-FA5A-3818-2C6A-D74D3A11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F97EB4C-2034-DB9D-31B2-15B19E437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BC4450A-4F6E-BF38-785C-385F3A94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07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8FAA84-5F0E-B8E3-D093-9758BB07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E35A58-2C68-85D4-C078-E757F7D37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472996A-EB2E-4F29-EB8B-84328B78A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8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508AA02-9812-18FA-960C-9FFE27DF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B75588-613B-A29C-24AB-47CE35FD0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304190C-9845-20E7-FCEA-BA10CD6C9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18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1962BD6-0312-C009-EFF3-A16F2C0F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D25E4F-2210-D4A2-0D94-D8F8F6B00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A3BE1F3-77C7-37D5-5C9F-130C4831B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38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18F3CC9-A3B8-4BEC-E7CE-22360A51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F80FDA1-13CD-B0D0-0883-20FDE7691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17AED2C0-9E39-049C-1649-F9D66A4E9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46F03C2-5430-DA35-3C01-3E95598F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39C2EF9-F0CA-699E-345F-2EDB0B426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1C9309-2B40-089D-62E2-0F42D8AB5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9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228CB5C-2C76-84C0-F2E1-227E2E59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9B1C73FC-F257-F9B8-28DB-8335C44DC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799737C-42F1-84BE-F85E-E122917D3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3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3417041-49D2-6FE5-206F-8B8A86A23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154F76C-34B3-31F8-A99A-B306D222E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3F4714F9-BDC5-530C-7213-41524CCE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77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F47133D-95B1-3460-7EB0-0845D611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B1AFA58-CCE7-ABFB-E8D9-F03DF38AA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2E6BF5E-71F1-3B26-A05F-5A172C488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684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C2812D-213D-AD50-BB79-90AA7BB3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45BF68B-6399-8CFA-3F77-172B74722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A5DEEC-CE89-6560-8832-83660DFEC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43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8E0807D-6690-2A49-93CD-2861BAB7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487E175-808B-119B-41AF-1A00C10D7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96248F7C-C1D7-DD4A-1071-ECB7FAB43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92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E5E83F9-5F5A-F91E-8EA7-A621B2A2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FB6C9EE-2918-8E5C-A401-24FFBC1CF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F8E595F-82AE-2992-4470-63147250F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49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61EDD2-AAC6-131E-A7D3-A7E56433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8DD4AC9-8F85-6E29-A32B-BE5E50506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C514D2-291F-DE59-AA51-A8FAB4AEA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973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3CD907-B231-3A46-0B0F-42D5A97E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3940B60-332C-FD2A-BB71-98B2ABEA6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DEF1336-4D0C-188A-185A-8EC194A91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12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834EC8D-9350-BC6C-17DD-491B7213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608F8819-0B92-0746-8F9F-05A41F7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3167DB7-8B79-C154-7FC1-40D2B1A3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70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445E969-C562-2751-3E4C-245BF2A3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2E67DF1-792E-455A-ED84-FBDEAB330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1D91712-98AD-5FE7-12D1-042E518C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286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5AF600B0-D7F5-6D11-7F8E-0B38471B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228C3406-D711-6E0A-C1A7-39A115E90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28134F23-5CA9-086C-1151-A98C14562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247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2449134-ADDE-4923-9CA4-6E839DF7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520D553-A3CC-8515-ABDA-BA133EB3B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40D6561-E542-6540-4F7C-A0599549F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328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7" name="Google Shape;7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A20F227-A56B-7EAA-867A-32763517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1563DC4-F0B8-CA0F-D85F-BAED9F9EF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ACFBDBC-70E1-C264-C067-3AAFCDCAC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43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38EA05F-6AD9-196D-BB71-25C0416E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D15D6DD-3063-2340-BE56-AD7CF9869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DB1003D-0BE4-550A-B4EE-3ABD1D4E8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220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583F6832-0295-6CD3-334E-8EDF4813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843DF55-7129-ACAC-A02A-D87AD50C8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1340582-9337-E1C9-316C-B7EC0F032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72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3F6B2F31-0507-E2F8-7798-1731BB8C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5CBA81F0-4CBD-70C9-A80B-0697CA454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0F4CDE9-8B3D-56BF-740B-B6C21731F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40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8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91.png"/><Relationship Id="rId50" Type="http://schemas.openxmlformats.org/officeDocument/2006/relationships/image" Target="../media/image9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60.png"/><Relationship Id="rId29" Type="http://schemas.openxmlformats.org/officeDocument/2006/relationships/image" Target="../media/image73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3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8" Type="http://schemas.openxmlformats.org/officeDocument/2006/relationships/image" Target="../media/image52.png"/><Relationship Id="rId51" Type="http://schemas.openxmlformats.org/officeDocument/2006/relationships/image" Target="../media/image95.png"/><Relationship Id="rId3" Type="http://schemas.openxmlformats.org/officeDocument/2006/relationships/image" Target="../media/image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0" Type="http://schemas.openxmlformats.org/officeDocument/2006/relationships/image" Target="../media/image64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5" name="Google Shape;85;p13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6" name="Google Shape;86;p13"/>
          <p:cNvGrpSpPr/>
          <p:nvPr/>
        </p:nvGrpSpPr>
        <p:grpSpPr>
          <a:xfrm>
            <a:off x="10002193" y="-2006577"/>
            <a:ext cx="10835687" cy="9946822"/>
            <a:chOff x="0" y="-47625"/>
            <a:chExt cx="812800" cy="746125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9474340" y="-2016860"/>
            <a:ext cx="11011179" cy="10107918"/>
            <a:chOff x="0" y="-47625"/>
            <a:chExt cx="812800" cy="7461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685241" y="2727597"/>
            <a:ext cx="7993047" cy="7993047"/>
            <a:chOff x="0" y="0"/>
            <a:chExt cx="10657396" cy="10657396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3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108;p13"/>
          <p:cNvGrpSpPr/>
          <p:nvPr/>
        </p:nvGrpSpPr>
        <p:grpSpPr>
          <a:xfrm>
            <a:off x="0" y="8533034"/>
            <a:ext cx="6095940" cy="1753966"/>
            <a:chOff x="0" y="-47625"/>
            <a:chExt cx="1926614" cy="554339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407FDE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095940" y="8533034"/>
            <a:ext cx="6095940" cy="1753966"/>
            <a:chOff x="0" y="-47625"/>
            <a:chExt cx="1926614" cy="554339"/>
          </a:xfrm>
        </p:grpSpPr>
        <p:sp>
          <p:nvSpPr>
            <p:cNvPr id="112" name="Google Shape;112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3" name="Google Shape;113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12192060" y="8533034"/>
            <a:ext cx="6095940" cy="1753966"/>
            <a:chOff x="0" y="-47625"/>
            <a:chExt cx="1926614" cy="554339"/>
          </a:xfrm>
        </p:grpSpPr>
        <p:sp>
          <p:nvSpPr>
            <p:cNvPr id="115" name="Google Shape;115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10569079" y="-1178608"/>
            <a:ext cx="9140004" cy="8390238"/>
            <a:chOff x="0" y="-47625"/>
            <a:chExt cx="812800" cy="746125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 rot="-2699999">
            <a:off x="-7863916" y="-453724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1328485" y="5831520"/>
            <a:ext cx="4383341" cy="1216984"/>
            <a:chOff x="0" y="-47625"/>
            <a:chExt cx="1154460" cy="320523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1154460" cy="272898"/>
            </a:xfrm>
            <a:custGeom>
              <a:avLst/>
              <a:gdLst/>
              <a:ahLst/>
              <a:cxnLst/>
              <a:rect l="l" t="t" r="r" b="b"/>
              <a:pathLst>
                <a:path w="1154460" h="272898" extrusionOk="0">
                  <a:moveTo>
                    <a:pt x="90077" y="0"/>
                  </a:moveTo>
                  <a:lnTo>
                    <a:pt x="1064383" y="0"/>
                  </a:lnTo>
                  <a:cubicBezTo>
                    <a:pt x="1088273" y="0"/>
                    <a:pt x="1111185" y="9490"/>
                    <a:pt x="1128077" y="26383"/>
                  </a:cubicBezTo>
                  <a:cubicBezTo>
                    <a:pt x="1144970" y="43276"/>
                    <a:pt x="1154460" y="66187"/>
                    <a:pt x="1154460" y="90077"/>
                  </a:cubicBezTo>
                  <a:lnTo>
                    <a:pt x="1154460" y="182821"/>
                  </a:lnTo>
                  <a:cubicBezTo>
                    <a:pt x="1154460" y="206711"/>
                    <a:pt x="1144970" y="229622"/>
                    <a:pt x="1128077" y="246515"/>
                  </a:cubicBezTo>
                  <a:cubicBezTo>
                    <a:pt x="1111185" y="263407"/>
                    <a:pt x="1088273" y="272898"/>
                    <a:pt x="1064383" y="272898"/>
                  </a:cubicBezTo>
                  <a:lnTo>
                    <a:pt x="90077" y="272898"/>
                  </a:lnTo>
                  <a:cubicBezTo>
                    <a:pt x="66187" y="272898"/>
                    <a:pt x="43276" y="263407"/>
                    <a:pt x="26383" y="246515"/>
                  </a:cubicBezTo>
                  <a:cubicBezTo>
                    <a:pt x="9490" y="229622"/>
                    <a:pt x="0" y="206711"/>
                    <a:pt x="0" y="182821"/>
                  </a:cubicBezTo>
                  <a:lnTo>
                    <a:pt x="0" y="90077"/>
                  </a:lnTo>
                  <a:cubicBezTo>
                    <a:pt x="0" y="66187"/>
                    <a:pt x="9490" y="43276"/>
                    <a:pt x="26383" y="26383"/>
                  </a:cubicBezTo>
                  <a:cubicBezTo>
                    <a:pt x="43276" y="9490"/>
                    <a:pt x="66187" y="0"/>
                    <a:pt x="90077" y="0"/>
                  </a:cubicBezTo>
                  <a:close/>
                </a:path>
              </a:pathLst>
            </a:custGeom>
            <a:solidFill>
              <a:srgbClr val="FF4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0" y="-47625"/>
              <a:ext cx="1154460" cy="3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3"/>
          <p:cNvGrpSpPr/>
          <p:nvPr/>
        </p:nvGrpSpPr>
        <p:grpSpPr>
          <a:xfrm rot="1812227">
            <a:off x="12710945" y="220437"/>
            <a:ext cx="5044020" cy="6462184"/>
            <a:chOff x="-147178" y="-1"/>
            <a:chExt cx="6725359" cy="8616246"/>
          </a:xfrm>
        </p:grpSpPr>
        <p:grpSp>
          <p:nvGrpSpPr>
            <p:cNvPr id="125" name="Google Shape;125;p13"/>
            <p:cNvGrpSpPr/>
            <p:nvPr/>
          </p:nvGrpSpPr>
          <p:grpSpPr>
            <a:xfrm rot="-9023308">
              <a:off x="743004" y="916323"/>
              <a:ext cx="4897166" cy="4495445"/>
              <a:chOff x="0" y="-47625"/>
              <a:chExt cx="812800" cy="7461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571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 rot="-9023308">
              <a:off x="673754" y="2998567"/>
              <a:ext cx="5083495" cy="4666490"/>
              <a:chOff x="0" y="-47625"/>
              <a:chExt cx="812800" cy="7461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2910435" y="5074340"/>
              <a:ext cx="762000" cy="762000"/>
              <a:chOff x="0" y="0"/>
              <a:chExt cx="812800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3066896" y="5646272"/>
              <a:ext cx="449078" cy="608501"/>
              <a:chOff x="0" y="-47625"/>
              <a:chExt cx="6350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 extrusionOk="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6350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13"/>
          <p:cNvGrpSpPr/>
          <p:nvPr/>
        </p:nvGrpSpPr>
        <p:grpSpPr>
          <a:xfrm>
            <a:off x="4743657" y="6168742"/>
            <a:ext cx="723366" cy="723366"/>
            <a:chOff x="0" y="0"/>
            <a:chExt cx="812800" cy="812800"/>
          </a:xfrm>
        </p:grpSpPr>
        <p:sp>
          <p:nvSpPr>
            <p:cNvPr id="138" name="Google Shape;13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3"/>
          <p:cNvSpPr/>
          <p:nvPr/>
        </p:nvSpPr>
        <p:spPr>
          <a:xfrm>
            <a:off x="6474051" y="9021127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5" extrusionOk="0">
                <a:moveTo>
                  <a:pt x="0" y="0"/>
                </a:moveTo>
                <a:lnTo>
                  <a:pt x="833755" y="0"/>
                </a:lnTo>
                <a:lnTo>
                  <a:pt x="833755" y="833755"/>
                </a:lnTo>
                <a:lnTo>
                  <a:pt x="0" y="83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1" name="Google Shape;141;p13"/>
          <p:cNvSpPr/>
          <p:nvPr/>
        </p:nvSpPr>
        <p:spPr>
          <a:xfrm>
            <a:off x="1484827" y="9068484"/>
            <a:ext cx="739040" cy="739040"/>
          </a:xfrm>
          <a:custGeom>
            <a:avLst/>
            <a:gdLst/>
            <a:ahLst/>
            <a:cxnLst/>
            <a:rect l="l" t="t" r="r" b="b"/>
            <a:pathLst>
              <a:path w="739040" h="739040" extrusionOk="0">
                <a:moveTo>
                  <a:pt x="0" y="0"/>
                </a:moveTo>
                <a:lnTo>
                  <a:pt x="739040" y="0"/>
                </a:lnTo>
                <a:lnTo>
                  <a:pt x="739040" y="739040"/>
                </a:lnTo>
                <a:lnTo>
                  <a:pt x="0" y="7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3" name="Google Shape;143;p13"/>
          <p:cNvSpPr txBox="1"/>
          <p:nvPr/>
        </p:nvSpPr>
        <p:spPr>
          <a:xfrm>
            <a:off x="1484827" y="2008569"/>
            <a:ext cx="11646000" cy="307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SECURITY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723049" y="6187545"/>
            <a:ext cx="28489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dirty="0"/>
          </a:p>
        </p:txBody>
      </p:sp>
      <p:sp>
        <p:nvSpPr>
          <p:cNvPr id="145" name="Google Shape;145;p13"/>
          <p:cNvSpPr txBox="1"/>
          <p:nvPr/>
        </p:nvSpPr>
        <p:spPr>
          <a:xfrm>
            <a:off x="2431572" y="9236867"/>
            <a:ext cx="1761304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.12.2024</a:t>
            </a:r>
            <a:endParaRPr dirty="0"/>
          </a:p>
        </p:txBody>
      </p:sp>
      <p:sp>
        <p:nvSpPr>
          <p:cNvPr id="146" name="Google Shape;146;p13"/>
          <p:cNvSpPr txBox="1"/>
          <p:nvPr/>
        </p:nvSpPr>
        <p:spPr>
          <a:xfrm>
            <a:off x="7274221" y="9018004"/>
            <a:ext cx="423825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Università Federico II di Napoli</a:t>
            </a:r>
            <a:endParaRPr dirty="0"/>
          </a:p>
        </p:txBody>
      </p:sp>
      <p:sp>
        <p:nvSpPr>
          <p:cNvPr id="147" name="Google Shape;147;p13"/>
          <p:cNvSpPr txBox="1"/>
          <p:nvPr/>
        </p:nvSpPr>
        <p:spPr>
          <a:xfrm>
            <a:off x="13652026" y="8985224"/>
            <a:ext cx="306318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Ottaiano Giada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Bertolero Andrea</a:t>
            </a:r>
            <a:endParaRPr dirty="0"/>
          </a:p>
        </p:txBody>
      </p:sp>
      <p:pic>
        <p:nvPicPr>
          <p:cNvPr id="5" name="Elemento grafico 4" descr="Utente contorno">
            <a:extLst>
              <a:ext uri="{FF2B5EF4-FFF2-40B4-BE49-F238E27FC236}">
                <a16:creationId xmlns:a16="http://schemas.microsoft.com/office/drawing/2014/main" id="{9378E69A-50CE-67D0-55B1-C540B6CAE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583" y="903376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5A2DD50A-94A3-C4D4-CC08-1AF4A58D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B44C0452-5114-3C58-6389-9428A1669ED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5C84821-BFA7-6C3F-5AEA-F6C53BD372B2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A847C90-BC67-315A-7E2E-5F6C60CB68B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792851F4-1A67-D2F7-7E25-E480F05B8B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79AC0E64-E821-1D87-2AD7-8C40A1DBDD3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7F2C022A-22A1-C67C-B16F-93F9F61DC6ED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2A16C59-B85C-C9DE-095C-529DA1D65B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AD182704-0867-0582-BBE1-E81AC17EB41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5A4F4C71-78A2-F93F-5641-1D7B9A323C97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39BA9-FC63-8390-9510-ACF8630E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55" y="6097417"/>
            <a:ext cx="13926087" cy="2052638"/>
          </a:xfrm>
          <a:prstGeom prst="rect">
            <a:avLst/>
          </a:prstGeom>
        </p:spPr>
      </p:pic>
      <p:sp>
        <p:nvSpPr>
          <p:cNvPr id="9" name="Google Shape;446;p21">
            <a:extLst>
              <a:ext uri="{FF2B5EF4-FFF2-40B4-BE49-F238E27FC236}">
                <a16:creationId xmlns:a16="http://schemas.microsoft.com/office/drawing/2014/main" id="{82962B43-996F-2C55-DCD9-E402151BA093}"/>
              </a:ext>
            </a:extLst>
          </p:cNvPr>
          <p:cNvSpPr txBox="1"/>
          <p:nvPr/>
        </p:nvSpPr>
        <p:spPr>
          <a:xfrm>
            <a:off x="633845" y="2136945"/>
            <a:ext cx="17020309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In particolare, X.509 è uno standard internazionale per i certificati digitali, che definisce un formato per rappresentare i certificati utilizzati nella crittografia asimmetrica, ad esempio in protocolli come SSL/TLS per la sicurezza delle comunicazioni su Internet.</a:t>
            </a:r>
          </a:p>
          <a:p>
            <a:pPr algn="ctr">
              <a:lnSpc>
                <a:spcPct val="120000"/>
              </a:lnSpc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Caricato il keystore e ottenuto il certificato da esso, è possibile estrarre le informazioni dal certificato:</a:t>
            </a:r>
          </a:p>
        </p:txBody>
      </p:sp>
    </p:spTree>
    <p:extLst>
      <p:ext uri="{BB962C8B-B14F-4D97-AF65-F5344CB8AC3E}">
        <p14:creationId xmlns:p14="http://schemas.microsoft.com/office/powerpoint/2010/main" val="288427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E8DBE7B-16E8-8EAA-D9CE-417A5781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F22FE42-4FF1-BB9C-14B0-37847BB4E2C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6E60777-F5EF-E9DB-234A-8965B34DE3AF}"/>
              </a:ext>
            </a:extLst>
          </p:cNvPr>
          <p:cNvGrpSpPr/>
          <p:nvPr/>
        </p:nvGrpSpPr>
        <p:grpSpPr>
          <a:xfrm>
            <a:off x="12297291" y="202648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B266D50F-22F3-FEFC-2493-184CFF74E7CE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10830BC6-EB93-73FA-F471-9AB72C8C96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B3004C42-CAD9-EDB9-FE84-07663AA9E1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F166D13-3080-3DF4-22A9-3213878F343B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E3C9F74-954B-B98F-20BA-88EDB1DB35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2F9391CB-880E-A6F2-70C1-EAEF584F538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841FD788-C69A-FB04-C5EF-CFB066405C76}"/>
              </a:ext>
            </a:extLst>
          </p:cNvPr>
          <p:cNvSpPr txBox="1"/>
          <p:nvPr/>
        </p:nvSpPr>
        <p:spPr>
          <a:xfrm>
            <a:off x="14042798" y="72503"/>
            <a:ext cx="389928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CertificateValidation</a:t>
            </a:r>
            <a:endParaRPr sz="9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ADA02781-C59E-EA34-4127-A071A0ECD4A1}"/>
              </a:ext>
            </a:extLst>
          </p:cNvPr>
          <p:cNvSpPr txBox="1"/>
          <p:nvPr/>
        </p:nvSpPr>
        <p:spPr>
          <a:xfrm>
            <a:off x="1166296" y="3188663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estrarre il certificato dal keystore generato precedentemente mediante passwor</a:t>
            </a:r>
            <a:r>
              <a:rPr lang="it-IT" sz="3200" b="1" dirty="0">
                <a:solidFill>
                  <a:schemeClr val="bg1"/>
                </a:solidFill>
              </a:rPr>
              <a:t>d e alias, per poi effettuare il controllo di validità.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Utilizzando il metodo checkValidity(), viene verificata la validità del certificato rispetto alla data attuale. Se l'algoritmo di firma è SHA256withRSA o SHA512withRSA, il programma stampa che l'algoritmo di firma è sicuro.</a:t>
            </a:r>
            <a:endParaRPr lang="it-IT" sz="3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05E361-F230-41CC-6C7C-82F7F00B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4" y="6734249"/>
            <a:ext cx="9671944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F998D776-F7DE-C79E-4F1E-C0E7A9C6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8FC6E7C6-69D9-9068-A819-886DF5BD6220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06CCA7F-0E71-834C-713A-3B3D50DB6BBC}"/>
              </a:ext>
            </a:extLst>
          </p:cNvPr>
          <p:cNvGrpSpPr/>
          <p:nvPr/>
        </p:nvGrpSpPr>
        <p:grpSpPr>
          <a:xfrm>
            <a:off x="11244346" y="162836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C01F1CBF-F1DB-9550-0EA0-95990913AEF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5DAC611C-2565-542B-5D69-65F16B8D82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5679E68D-76CB-B1F1-925B-D6376B6587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6B8C0BF6-C718-9128-D74A-820B3311E65E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814B294-67A6-29CD-44CD-CB6DA7ED226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4F94A8A-96BA-00AE-37C1-21B63EFC671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64B002E1-CADC-F25B-2028-96140110E21A}"/>
              </a:ext>
            </a:extLst>
          </p:cNvPr>
          <p:cNvSpPr txBox="1"/>
          <p:nvPr/>
        </p:nvSpPr>
        <p:spPr>
          <a:xfrm>
            <a:off x="12681769" y="449690"/>
            <a:ext cx="54863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ShowCertificate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DF340B84-85BE-FD08-E8BE-5C55B4A9ADD2}"/>
              </a:ext>
            </a:extLst>
          </p:cNvPr>
          <p:cNvSpPr txBox="1"/>
          <p:nvPr/>
        </p:nvSpPr>
        <p:spPr>
          <a:xfrm>
            <a:off x="1194005" y="2006801"/>
            <a:ext cx="1647997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mostrare il contenuto del certificato mediante l’uso di un oggetto CertificateFactory. In particolare, CertificateFactory è un modo per ottenere oggetti Certificate a partire da formati di certificati comuni, facilitando l'interazione con i certificati in applicazioni Java. Il certificato viene letto dal file tramite un flusso di input (FileInputStream), e quindi viene generato un oggetto Certificate usando generateCertificate().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6A1406-DD64-F6BC-3E89-3BB46B79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3" y="5700793"/>
            <a:ext cx="7026776" cy="41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71DFB384-BDF5-4FD0-9A0D-6DD015D3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DB3E038-C04E-E30A-18CF-87CBD576294F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DBF95CC-3F9C-43A9-4D76-AE6F6B6B2EE3}"/>
              </a:ext>
            </a:extLst>
          </p:cNvPr>
          <p:cNvGrpSpPr/>
          <p:nvPr/>
        </p:nvGrpSpPr>
        <p:grpSpPr>
          <a:xfrm>
            <a:off x="12338855" y="72503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C8A30E5-1E77-5C7A-6D90-604365F4FB4A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A6F843AE-14EB-47EB-D4E7-F32A39041B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4261222D-7671-6180-E324-3C955880302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7851E92-392B-936F-FF75-D3695ADE8F0F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FC011A3-BA82-0DD9-34C9-E1F95C1326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3A983E63-A8B9-2966-2552-20E0CD5FD8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B7C5AB76-F96A-B22E-9720-D44893DE819C}"/>
              </a:ext>
            </a:extLst>
          </p:cNvPr>
          <p:cNvSpPr txBox="1"/>
          <p:nvPr/>
        </p:nvSpPr>
        <p:spPr>
          <a:xfrm>
            <a:off x="14048509" y="72503"/>
            <a:ext cx="407323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CertificateManager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5F11D05E-B1DC-F8EB-383B-DC037984364E}"/>
              </a:ext>
            </a:extLst>
          </p:cNvPr>
          <p:cNvSpPr txBox="1"/>
          <p:nvPr/>
        </p:nvSpPr>
        <p:spPr>
          <a:xfrm>
            <a:off x="1194005" y="2006801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integra tutte le funzionalità implementate precedentemente. In particolare, il programma carica un certificato X.509 da un keystore, estrae informazioni sul certificato (come soggetto, emittente, validità e algoritmo di firma), verifica la validità del certificato e la sicurezza dell'algoritmo di firma, quindi stampa il certificato in formato Base64, un sistema di codifica che converte i dati binari in una stringa di caratteri ASCII leggibili.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2D3161-F6E9-FAF7-5D3A-A13BF906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" y="6381531"/>
            <a:ext cx="17484437" cy="25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67BF8F39-7642-5747-00F5-AB26DFE6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61B50B5-C682-3B39-5CD3-564928181ECD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E0F7736-914A-4258-F0A7-752EE5EDDC26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E3B910D1-2AEE-3824-362F-D48E42C4EB6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0FD8390-45A7-3E01-C864-0C11DB9F9281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0C8612D4-C785-E6A7-2445-84EA4E35E6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D522747-2FAA-5DD1-0744-BE03E8C334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DFA636A9-BFA0-C778-25A4-749BFF936CDF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EC4DCBF2-29CC-3B44-D032-11856F92174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399935A3-544F-965F-33CE-247DC94278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2BC16BC9-334D-D487-EC7D-F062C3901AB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6CBA430-1046-A2A6-1E1B-B79AE3D7F7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3787C748-921C-4D98-6536-7C8C41A8525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0971DE43-A8BB-F01A-35AB-F878DE3A8832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FD260450-BB10-8975-0D51-1D6324F9C2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573C8C0-076C-F3B3-874F-F5EB173A831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8DC30CA0-52BE-BB00-D8DA-6219B824C3F0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B4D0C3A5-E835-0FED-8D6D-B891E3E49C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3959959-FB3A-C0CB-16C4-95884D1486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78274A93-612B-E972-45ED-64B3F53DBF9F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24266F1B-C096-C66E-E70C-6A87E60E539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A1EB83A4-3FC2-FD07-47E8-EB40E5030180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F5CC801C-C149-8346-169D-D5741672116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ADB2D714-F711-4176-4004-76CD93847C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FDA5963E-0B35-A2C0-56FB-AE499544486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B4DB7E44-8CDC-78E5-5DD2-FDECB1D98C04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FE4435C-A889-86BE-E54F-11F131C69F47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1417FB05-279F-CBB1-49D4-881BEDD242E5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EBE8A604-5B47-F090-93EB-503E7833EEDD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3F964FF-F24B-5761-3175-4E74A6FD8036}"/>
              </a:ext>
            </a:extLst>
          </p:cNvPr>
          <p:cNvSpPr txBox="1"/>
          <p:nvPr/>
        </p:nvSpPr>
        <p:spPr>
          <a:xfrm>
            <a:off x="7213848" y="5335671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Configurazione con https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A7A09F87-5752-03A3-C243-72C4635D0273}"/>
              </a:ext>
            </a:extLst>
          </p:cNvPr>
          <p:cNvSpPr txBox="1"/>
          <p:nvPr/>
        </p:nvSpPr>
        <p:spPr>
          <a:xfrm>
            <a:off x="3534315" y="4040040"/>
            <a:ext cx="77488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Apache/Tomcat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035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263BCBE-3860-6ECA-80CC-D0F11A5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F741B9B-CA50-41E5-3DB4-772AFA839B1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C38FE7-95AC-1B9A-7AF5-9293D9153C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5458BA7-028F-0780-9E2D-5ED7DDC5075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4B26FDD-90D5-A244-FF27-60EDE390976B}"/>
              </a:ext>
            </a:extLst>
          </p:cNvPr>
          <p:cNvSpPr txBox="1"/>
          <p:nvPr/>
        </p:nvSpPr>
        <p:spPr>
          <a:xfrm>
            <a:off x="2410056" y="2302450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è stato necessario innanzitutto configurare Apache definendo dapprima la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ServerRoot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mettendolo in ascolto sul porto 80 per impostazione predefinita e abilitando una serie di moduli necessari per il corretto funzionamento.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mod_ssl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supporta le connessioni sicure tramite SSL/TLS, mentre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mod_proxy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gestisce il proxy inverso per inoltrare le richieste a server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necessario per l’homework successivo. Successivamente sono stati definiti i file di log, per poi importare il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561B425-57DB-FC99-1A18-5FC544258504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8AF93BE-1B3D-1067-8FF1-FD981E6B536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51E841F-DAD2-097B-9AE9-BB22F92687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4243363-628A-AD47-0982-015F4C3E3C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B8BC4DC-CA35-E027-4C67-7585B2C0C18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3706826-D4B2-77F5-0BD5-62AF6766BD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F6AD952-35FF-1471-7525-41B18ABA4A1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A5180AC-23DA-D25C-C514-E1F76CDF59C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D7B4C24-571E-EFD9-4C96-62725D70AB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E883E532-895C-D843-FBF2-BEC0F6F235A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6CB60D2-9CA5-A235-515A-4009F7725DD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23EE6DE-9F4A-488F-1639-A84005081CE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57150A0-2641-DF13-4161-AC5C4D433A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732E80F-EC34-40FE-0E56-CA39C99262F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62B7D64-D5A7-6772-F970-0DB4C342D5D7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httpd.conf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4675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1A3CED3-356F-045E-2C87-B8BF5F6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B75D69B-49BE-105A-0E5E-ED217EDAE4B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378BF61-CFF6-9847-91F2-AEDC8B4A0B0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5E7164B-E1C5-3220-A33A-CAFA475860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A1DD9C0-2F52-6C52-295A-FFCC8CE87F9A}"/>
              </a:ext>
            </a:extLst>
          </p:cNvPr>
          <p:cNvSpPr txBox="1"/>
          <p:nvPr/>
        </p:nvSpPr>
        <p:spPr>
          <a:xfrm>
            <a:off x="2410056" y="230245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Tutte le direttive di configurazione contenute in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verranno caricate e applicate come parte della configurazione di Apache, sovrascrivendo o aggiungendo nuove impostazioni a quelle già presenti.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Apache viene configurato sulla porta 443, ossia la porta standard per le connessioni HTTPS.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definite le suite di cifratura SSL/TLS consentite: le suite HIGH e MEDIUM sono per le connessioni sicure,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viene escluso l'uso di algoritmi deboli. 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0F62458-8A92-D8FD-C0F8-C822DC710807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14A530C8-38F3-D5CF-D2D5-22551D2EFCD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2E0AC7F-87DC-DF98-3808-9A04EE30D6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90925C4-6844-68F0-F87E-560B288D91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EF6C2F3-1D19-4468-A917-71A9F0ECF31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6880098-7B59-E749-D07A-EE99187693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B274CAC-6E7B-5F64-40F3-CF3EC4459A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12C3C54-0D64-D410-CA2B-0629C651191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FE5702-ADA0-00B0-C453-E5E04F8540A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C392E94-097F-37A8-B8D3-50F2AE0585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69EDCAF-B169-3E93-8AD7-F918D2FDEDF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D293CBE-D715-996A-DF94-920B7C0BC4F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B54B373-0BDA-B11E-F4A5-72FFAB09F90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D939B8-6A5C-C018-9B8C-383A891B805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BAB2F35-5D00-9A10-D90D-5571A0FA5E05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AFB934-B415-A6ED-4EC8-018344A5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90" y="7713933"/>
            <a:ext cx="8851320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B2D7436-DFE3-CB32-D43D-53E93A5A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7011F5A-FB8F-5037-1BC6-C6754DC109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E24DAD2-A196-6680-1493-DFE4D3F0255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A02C170-8155-2796-A209-1F6F8B09AD5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77F1393-6E62-5C8D-A4E1-FA445C6648E8}"/>
              </a:ext>
            </a:extLst>
          </p:cNvPr>
          <p:cNvSpPr txBox="1"/>
          <p:nvPr/>
        </p:nvSpPr>
        <p:spPr>
          <a:xfrm>
            <a:off x="2410056" y="2302450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disabilitate le versioni più obsolete di SSL e TLS,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permettendo l'uso di versioni più moderne.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stato configurato un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sulla porta 443 per gestire le connessioni HTTPS. Il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ServerName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impostato su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sono specificati i file di log per gli errori e gli accessi. La direttiva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SSLEngine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attiva il supporto SSL.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specificati certificato e chiave privata, necessari per stabilire connessioni sicure.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C43370F-7252-FE8A-D718-06D1B25C999C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5423DFDC-5268-80CB-7464-9A0B0355533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00542E0-6FAC-49AE-C624-55AF087D74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461EE989-DC20-C7A2-9BE4-893A27463E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D526EB50-B16D-D910-1D64-65E47BB64DB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6B55CF7-F5DA-665E-8ED0-886DACEE02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555DFAA-0015-ED0B-7BBC-EB3BAD3CDB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AF411D-B540-B670-CF61-6C0CB920C7F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156D431-4E95-6B14-40B6-17888653FA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0ABBF5E8-74A7-3B67-4D85-D413F2956B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C53586E-CE62-FC64-CF90-6378E465E4C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626017B6-DA28-A4B5-BF05-EA2DC6D832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AC06736-54AA-BA16-944F-DBDBCF2AD8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2BF5C2A-5F24-C510-4744-C8141E291D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3E72A672-070D-641E-A3B8-6DB8650C840C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EDFDA3-8F15-B3E2-0E4B-CAE392B9E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2" y="3534483"/>
            <a:ext cx="7709296" cy="1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4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F65C40-0E7B-999C-A145-7DDE2AF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D212E46-14F4-13A5-C9A4-D12B7B082F6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11D8272-00DD-4796-BC6D-E1AC583794C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C216D10-4AF9-FE3D-351B-682DB5B93CB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9965B554-FA54-114B-B2D2-BC84B9D029D6}"/>
              </a:ext>
            </a:extLst>
          </p:cNvPr>
          <p:cNvSpPr txBox="1"/>
          <p:nvPr/>
        </p:nvSpPr>
        <p:spPr>
          <a:xfrm>
            <a:off x="2410056" y="2302450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 Javascript viene caricato il certificato e mostrato sulla pagina index.html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FA171C-8F05-3514-0DB7-E4993B9DCF29}"/>
              </a:ext>
            </a:extLst>
          </p:cNvPr>
          <p:cNvGrpSpPr/>
          <p:nvPr/>
        </p:nvGrpSpPr>
        <p:grpSpPr>
          <a:xfrm>
            <a:off x="13537508" y="26630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EF12BF2-1632-1968-37C5-4E5F375AF16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C068DBF-5808-964E-FFBE-FD8354D0E1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FF0E191-5EDD-5041-CF1C-108C66CCEE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A225BC6-6857-0C21-FABB-0B61C1F2299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856C7EC-3CA8-A295-F0F6-55A50B3BD4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385016DB-C3F6-045D-1673-D33565F95A9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5009668-D775-48A3-5C17-55782687A8AD}"/>
              </a:ext>
            </a:extLst>
          </p:cNvPr>
          <p:cNvGrpSpPr/>
          <p:nvPr/>
        </p:nvGrpSpPr>
        <p:grpSpPr>
          <a:xfrm>
            <a:off x="1220554" y="8972454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5AE8FB3-E8BF-B6BA-38EF-8BB3E83DE09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B333FDF-8D06-4675-6DE9-1274CF9D66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5E5EBA9A-197E-266D-F4AE-CB8C54DFA2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C6A316EF-0A03-98D1-AED7-5F3ED6E8B5B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CA4B2E7-BF9A-6FA7-3D50-15FB3B4C31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187DC9D-4ADB-DC2D-340A-07DE6D2377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95545EE-12F6-4A6C-5492-BA45D5822993}"/>
              </a:ext>
            </a:extLst>
          </p:cNvPr>
          <p:cNvSpPr txBox="1"/>
          <p:nvPr/>
        </p:nvSpPr>
        <p:spPr>
          <a:xfrm>
            <a:off x="14893136" y="296758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Risultati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97140E-1230-CB72-E01D-97EA1B35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622" y="3658247"/>
            <a:ext cx="12046755" cy="57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1676C26E-9D01-ECC4-1AEC-101F32CD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F1858D3B-5804-81A7-A62F-D67A0A0C7E50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6E25AA-2512-F4EE-5653-6E2B34204255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9532893A-10AC-7DF8-5160-8D9590464D0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70915BD4-7CC8-BCFE-CF81-207E429983BB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5629341F-25CC-B3B0-4E9B-2AD28BFC40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A0D2C7B-583F-6F8A-6D4C-2B31D32E08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E23EB08A-28C9-8D95-2C06-97D96F053053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872DC10-DC40-31E4-83D2-BEAFE6E3FA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293B69EB-C701-A5BF-F50F-B29B3B01CB6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52E5EC3C-F7FB-2149-2B14-66FD39E3E23B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70FB393-7DD8-B5E4-81CA-DE3FB72557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21BECB94-3CF7-82AF-D48A-94342E974B4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C3CBC784-0781-A7DA-2041-3E87313A35C0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812F8616-934A-4C9D-01E9-55888B14EC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191F906-9D5A-8F6C-65E5-598F223440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4AF1AD4C-5DE3-A8E4-7012-38257AB68C8D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82F50AE-F798-E2C7-3A7A-2CFDAD989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F75D7A6D-9F81-2DBD-2FC0-B415E86A46A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53837FD-05B9-48C5-B408-8E20D84953C0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501871F7-F7AA-03BF-8192-0747F355A64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B41542F3-6887-6F78-6188-B08E2F0C65E8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116CAB4D-369C-5710-0775-97412BD7AABD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1F8F1BA1-F151-4723-2D73-200E9BCC7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960A410C-ED70-526F-9660-6D87FF825FB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04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C2FF5364-9296-76A0-C0C1-6E24505B6AF0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9EC1B096-981E-A229-BB07-215BB2FBBA96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AFCEF1B-0393-47A2-F7CD-7DB82619472E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AB171-AF11-05E5-181C-9A9061FE0498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18DA580-D242-EDCF-EC01-B96D80031D5A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Protezione di credenziali private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5434F0FE-1469-5D31-B460-25D2334C909A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HashiCorp Vault</a:t>
            </a:r>
          </a:p>
        </p:txBody>
      </p:sp>
    </p:spTree>
    <p:extLst>
      <p:ext uri="{BB962C8B-B14F-4D97-AF65-F5344CB8AC3E}">
        <p14:creationId xmlns:p14="http://schemas.microsoft.com/office/powerpoint/2010/main" val="567847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891817" y="166273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6EB39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Contenuti</a:t>
            </a:r>
            <a:endParaRPr dirty="0">
              <a:solidFill>
                <a:srgbClr val="6EB39B"/>
              </a:solidFill>
            </a:endParaRPr>
          </a:p>
        </p:txBody>
      </p:sp>
      <p:sp>
        <p:nvSpPr>
          <p:cNvPr id="198" name="Google Shape;198;p15"/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/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15189217" y="550783"/>
            <a:ext cx="847888" cy="856040"/>
            <a:chOff x="0" y="-60012"/>
            <a:chExt cx="1130517" cy="1141387"/>
          </a:xfrm>
        </p:grpSpPr>
        <p:grpSp>
          <p:nvGrpSpPr>
            <p:cNvPr id="219" name="Google Shape;219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/>
          <p:cNvGrpSpPr/>
          <p:nvPr/>
        </p:nvGrpSpPr>
        <p:grpSpPr>
          <a:xfrm>
            <a:off x="773542" y="8851563"/>
            <a:ext cx="847888" cy="856040"/>
            <a:chOff x="0" y="-60012"/>
            <a:chExt cx="1130517" cy="1141387"/>
          </a:xfrm>
        </p:grpSpPr>
        <p:grpSp>
          <p:nvGrpSpPr>
            <p:cNvPr id="226" name="Google Shape;226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4111626-3958-F2E2-A63E-C7B2D104C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028036"/>
              </p:ext>
            </p:extLst>
          </p:nvPr>
        </p:nvGraphicFramePr>
        <p:xfrm>
          <a:off x="3381295" y="1775737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E46E1AF-E0AB-595D-ADDE-A85607B1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6A87F46-7165-013A-BA4D-706D6447371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78E022-DD56-0E80-E74F-75B88408106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9666CF7-A290-EB34-D7AA-EEF379835E1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44FBE0F-4B4D-F4B7-3376-8E05B85F7717}"/>
              </a:ext>
            </a:extLst>
          </p:cNvPr>
          <p:cNvSpPr txBox="1"/>
          <p:nvPr/>
        </p:nvSpPr>
        <p:spPr>
          <a:xfrm>
            <a:off x="2461106" y="203358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sono state sfruttate le modifiche fatte su Apache per l’utilizzo di un proxy. La web app è stata realizzata mediante Flask, che nativamente funziona con HTTP ed è in esecuzione all’indirizzo 127.0.0.1:5000.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caso, Apache riceve le richieste da parte dal client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poi le inoltra alla web app. A differenza di un proxy tradizionale (che inoltra le richieste dai client a Internet), un proxy inverso si occupa di gestire le richieste in entrata per un server web e indirizzarle verso un altro server o servizio che risiede all'interno della 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3932C1E-2D3C-1ABB-4CE4-DC6C7D94D480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4653561E-8572-D986-79CF-8411FE72B84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A503BD-5B02-1672-9A8C-E7AEC1F74D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B66A5A38-0599-A38B-AB83-3D831EF5326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017053C-65C8-55CD-CC69-E01909F5A33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D1AC36F-2CD3-4A89-F7C2-181E0F9B59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A11D2A5-1BD1-19C3-E867-4334AF842F2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CADE24-39D5-30C8-66C2-26058F57200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43D1AE4-FA29-4CCE-83BB-37B65A1312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C4C73BC-2AE3-A091-4274-4910AA938F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4380E23-716F-ABDD-E8DF-0045FBFF2C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EBD3A3C-AE73-6B5A-7AE5-03442EFE721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06FA46E-2F96-1C62-FA68-4515B03271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C2495A7-67A0-51F2-5C9E-BA26E6D99CF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073E6E93-A513-82B1-5C41-8104CABCF551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5086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C2027A5-7CD2-5340-D8C3-282E6620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0696994-A71A-8B25-D8C7-C55DB959C09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D177D1D-E125-0C7D-0E78-AB8A7FF7E7B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928C8F-8409-B3D8-D17B-834B16A38FF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DE8168F-E142-CF30-56DF-377C0054CBEC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Flask viene configurato per funzionare mediante HTTPS tramite il parametro: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ssl_context=('Config/localhost.crt', 'Config/private_key.key’)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significa che tutta la comunicazione tra il client (browser) e il server è criptata, proteggendo i dati sensibili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(come le credenziali di accesso) da eventuali intercettazioni</a:t>
            </a:r>
            <a:r>
              <a:rPr lang="en-US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EBB9C18-8197-194D-B75D-C16F6483F448}"/>
              </a:ext>
            </a:extLst>
          </p:cNvPr>
          <p:cNvGrpSpPr/>
          <p:nvPr/>
        </p:nvGrpSpPr>
        <p:grpSpPr>
          <a:xfrm>
            <a:off x="14759510" y="2995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BE6300EF-C1FB-1471-A8EA-61A8B71711A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F0EDDEB-D9F0-E794-7E19-1503DB1E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5BC552B-AD94-62A0-0B29-3A663915D2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3E9AE-7B97-A18A-D542-8B9C96261ED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F983449-24C3-16FF-E1DB-2FC329B5E4A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95F0EA5F-2AF0-73C6-50BA-66BE275996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EF9D60F-FA0A-2418-5288-9423D4EE0EF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80802FE-CE72-C120-5E9D-2D23A51E49B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54A5FD-1007-FF3A-C1F5-4B0018124A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9D5A8C3-5401-DB65-C84D-DA55116770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BEAA827-6644-CF90-B05F-A511515F10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B87A8AE-9CC5-9E3C-ABE5-AD21D0863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FD8884-5884-E006-0479-B05322590CB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5AA23B89-D408-58AD-B190-8285E4BD7A05}"/>
              </a:ext>
            </a:extLst>
          </p:cNvPr>
          <p:cNvSpPr txBox="1"/>
          <p:nvPr/>
        </p:nvSpPr>
        <p:spPr>
          <a:xfrm>
            <a:off x="16079251" y="299501"/>
            <a:ext cx="219865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697607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5E7B46E-B778-804F-EC31-D148A019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338AD63-0C11-07E4-DFB1-222E98FC394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543B956-EB4B-A4AE-479E-CB5A755EC542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C5C821-6028-FFEE-3683-5D67D70A3FF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672BA0-D21A-13A1-19AF-1D410751D84A}"/>
              </a:ext>
            </a:extLst>
          </p:cNvPr>
          <p:cNvSpPr txBox="1"/>
          <p:nvPr/>
        </p:nvSpPr>
        <p:spPr>
          <a:xfrm>
            <a:off x="2461106" y="248431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credenziali sono gestite tramite Vault, il quale fa uso di HTTPS come definito nel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vault-config.hcl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mediante la definizione: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api_addr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"https://127.0.0.1:8200".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definire una chiave più sicura per Flask, si è deciso di utilizzare la libreria secrets, che è sicura e progettata per la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generazione di chiavi segrete.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9C19D8D-0AB6-28B4-60CF-38B8B51BD6EC}"/>
              </a:ext>
            </a:extLst>
          </p:cNvPr>
          <p:cNvGrpSpPr/>
          <p:nvPr/>
        </p:nvGrpSpPr>
        <p:grpSpPr>
          <a:xfrm>
            <a:off x="13931180" y="322729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AE52222-279A-94DB-F39F-DB251335E71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9B9EED-AC82-8729-C527-4DE6C7D85C8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4745B05-E28B-A137-CFE9-753B182999C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ABBDA9D-660C-BD0F-94BF-A72A31BBE4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ECF97E1-090F-FA17-4567-156E0D8791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685755-DFE3-88A0-44C5-F674C7E3F59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557EC88-D7F6-F3C2-2B3C-A54C0ADC54B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C12315A-0998-D0F1-280C-80F300C9A08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C1382D3-4E6D-BFA7-F655-D9D1373BCD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3DD84DE-46D5-8BBC-BFA4-D4505FEADA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9A7A953-869C-4FBA-DEC8-47E66088C55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416DDF7-9642-598D-EC7C-2215141427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4317BD4-9092-63D5-7CA1-90E3BE48BE4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D9395446-9FC9-D0A1-5A20-2BAE6C3E37FE}"/>
              </a:ext>
            </a:extLst>
          </p:cNvPr>
          <p:cNvSpPr txBox="1"/>
          <p:nvPr/>
        </p:nvSpPr>
        <p:spPr>
          <a:xfrm>
            <a:off x="14969701" y="322729"/>
            <a:ext cx="33247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Sicurezza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6416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87C529-CDEE-A81D-C574-B4AA30D6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0162333-995E-7333-C572-6EDA5E362DC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29AE24A-DD7F-95CF-C6B7-A4D7917B778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2897965-4EE2-8A84-E893-8762571EEFD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D7667B-17E8-3DF2-D248-C25A7BA2AA80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è stato configurato per funzionare con il metodo userpass, definendo così gli utenti sulla base di username e password. In particolare, sono stati definiti due tipi di utenti: 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tandard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permessi degli utent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sono stati definiti mediante le policy .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hcl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Vault.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BFA2E0C-03BB-C198-62B0-0AFF526EEB69}"/>
              </a:ext>
            </a:extLst>
          </p:cNvPr>
          <p:cNvGrpSpPr/>
          <p:nvPr/>
        </p:nvGrpSpPr>
        <p:grpSpPr>
          <a:xfrm>
            <a:off x="14571756" y="31255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5BAA7CC-4AF8-AA8F-3160-6EFAEAA963E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5669BF3-A5E4-B380-86F7-FE1A7F1D92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62013F3-611F-8612-A18B-520E4045FEA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3BE18-5066-A2AE-5FE9-F49D2A0FDB3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1CAA002-7FF5-EF91-5A65-64743C8799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41405D5-1000-C44E-36FA-CCDF2EB7C2F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5C60782-F4D0-3ED7-1781-D1D0E0D626E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7094349-0C99-54FD-27AB-FE2A24E9ADB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ABE1BC3-5EF2-4AD1-A7C8-E2CCA5E55A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A6A64E6-8EE9-C7B2-BDFB-2E92D134CFD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C8DCB6-E990-3724-5904-0D2636DD648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0CF41F7-A673-4BA9-A948-AFB7737DB8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DE419C-8CE9-B655-0621-9B3A3D5A1C6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208BA7-CB67-94BE-66BE-FBA16A4D3534}"/>
              </a:ext>
            </a:extLst>
          </p:cNvPr>
          <p:cNvSpPr txBox="1"/>
          <p:nvPr/>
        </p:nvSpPr>
        <p:spPr>
          <a:xfrm>
            <a:off x="15991558" y="367738"/>
            <a:ext cx="224132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1147839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9B9F8A4-2604-0E71-5DBA-C49651B8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4D6816D-C8A6-08CB-AE15-57E5B7D09A0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AF21B4-E7D2-624F-4115-F97D4E68569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4D3538C-8667-C553-A78B-E7C58312711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E057681-3F35-5EF8-0FCD-9268A79169C4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 esempio, l’admin ha accesso a tutti i segreti degli utenti:</a:t>
            </a:r>
            <a:b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Inoltre, ha la possibilità di modificare le password di tutti gli utenti standard, oltre che la propria, grazie alla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2CE7C0B-CD02-E926-3BA3-449763F1E9FE}"/>
              </a:ext>
            </a:extLst>
          </p:cNvPr>
          <p:cNvGrpSpPr/>
          <p:nvPr/>
        </p:nvGrpSpPr>
        <p:grpSpPr>
          <a:xfrm>
            <a:off x="14502014" y="33244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A97E0F98-5E5E-D82E-B127-A15CD95D6A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620DB2B5-72E3-313E-E001-0E1E4B838BD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138017F0-B378-9CFC-0D01-052D65305F5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A7102F8A-C79D-4611-4AEC-B98E0EB3324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CD809F3-A44B-1F52-8486-F3A76077FC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DE9B6FA-AEF4-0F70-B6C2-FE198BC62A8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195A0E5-38A9-C2E1-6555-4A7978458908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7634D0B-3B71-3076-B08B-1ACACA7302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856D37A-850C-EC54-BAD9-BFF666764A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47B92527-F59E-8A78-3F66-3D02905491A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0545AB3-88FE-7739-9DCC-11FE91F458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E2C4DE9-19E3-692A-59F1-6432C3BF8B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6D04735-01B4-E189-FAC7-01BC6ABAFA7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AB9B5D9-708D-12B8-A713-9E7A2481CA68}"/>
              </a:ext>
            </a:extLst>
          </p:cNvPr>
          <p:cNvSpPr txBox="1"/>
          <p:nvPr/>
        </p:nvSpPr>
        <p:spPr>
          <a:xfrm>
            <a:off x="15783971" y="141475"/>
            <a:ext cx="27886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Admin policy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E9A2CB-BE5E-C9AB-1BC5-2B5A4475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27" y="3422773"/>
            <a:ext cx="9087730" cy="11299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DB59A36-E1AA-587E-802C-EF79AD107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75" y="6194786"/>
            <a:ext cx="9552250" cy="11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8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37FC3F8-97A6-FD9C-C8AA-41343E3C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7C5B5B7-A53B-97D9-38BB-C2E25850F66F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78EE6FCE-C82B-71A1-2082-5F79BF42CFB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97763D1-61CF-F821-B5B9-52C03E343EC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AE48F5D-AACF-F5D0-62B4-26E32A7119FB}"/>
              </a:ext>
            </a:extLst>
          </p:cNvPr>
          <p:cNvSpPr txBox="1"/>
          <p:nvPr/>
        </p:nvSpPr>
        <p:spPr>
          <a:xfrm>
            <a:off x="2418749" y="2167288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 standard, invece, ha accesso solo ai propri segreti: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può modificare solo la propria password mediante 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6E7D85A-BE15-A099-6F97-1B08A74A4A5D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33F130-C936-98E4-8A88-D4F45CCC28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8B52BCD-9B6A-5E40-8829-9E8D099EC02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4A09C5D-4FC5-F44D-C4A2-70458920837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5E84970-E3B4-FC69-C50B-3EB3F9D733F0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6B2E1-58B0-5372-A5EC-478EFE669B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257D911-0834-0A91-5BB3-81FA7202463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E0BB1C7-DF9D-6BE5-1256-81130BEA1C8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1670AE1-4C5B-11B2-4483-16F66638423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3B90BF4-2E23-8718-9A3B-BBC71EBE2E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11F43A5-4383-917B-19EF-E63694066B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89D9087-CE38-E6A5-86EA-6CBAA492C2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7EF2EFB-0197-378B-DC5E-4D327695B9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6B1E68E-52FB-77D0-3084-079FBC0FC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A9F275A-DF1C-CFC8-96D1-68E2236519FE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Standard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policy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82277C-931C-7AE3-4706-AE7AD71E1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38" y="2964246"/>
            <a:ext cx="5920035" cy="13962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E6D532-1F77-2F9C-EB63-F02BDE972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780" y="5984236"/>
            <a:ext cx="11623252" cy="1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9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FF52CA-6859-E087-063A-DADA6975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A681A2A3-8C67-D6B9-98B8-6FFBDF9A305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1668186-373C-1979-6128-17DFB30C0B8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4DC86D-2C7A-2CC6-F532-654CCFA474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419F17D-35AC-DBA6-09D0-82EFB76EE246}"/>
              </a:ext>
            </a:extLst>
          </p:cNvPr>
          <p:cNvSpPr txBox="1"/>
          <p:nvPr/>
        </p:nvSpPr>
        <p:spPr>
          <a:xfrm>
            <a:off x="2461106" y="1943663"/>
            <a:ext cx="13365788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può essere eseguito in due modalità principali: Development Mode e Production Mode. Queste modalità differiscono in termini di configurazione, sicurezza e destinazione d'uso. </a:t>
            </a: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B89AD16-AD52-9864-4628-9B3B8FA47AE9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7AB1116-DCB4-7795-92D9-2B20D40F26E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0E666AB-2EE1-E7B8-A46C-0EA8257298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669A674-6E48-C91D-175A-94EE830E16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5E339EA-5B9B-0521-F796-1498D775C3AC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EBA7E97-66D3-23A9-97CB-1C143D16A1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81918E6-7660-A215-C22F-9CB8919D086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1CCFC00-16D9-66DB-18D7-EA65C8CE4A84}"/>
              </a:ext>
            </a:extLst>
          </p:cNvPr>
          <p:cNvGrpSpPr/>
          <p:nvPr/>
        </p:nvGrpSpPr>
        <p:grpSpPr>
          <a:xfrm>
            <a:off x="227211" y="925141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53E588C-20D6-BFD4-67EF-CC6F5C3D9AB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2A2C787-B364-830D-4F59-62EFBCF992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99EBCFC-7605-55DE-1B6E-97A26BCA81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E29F0A7-AA3A-08E9-417D-70BD66B113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C324F7B-4A27-6107-2765-EB4303F2BA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172F52E-058D-F083-7DC0-86FEAC6C50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2D92E0D-0AB6-2BA8-FEB2-7EFD910A6165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Modalità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Vault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74E10C8-6BF5-7FBE-F438-20F494425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88767"/>
              </p:ext>
            </p:extLst>
          </p:nvPr>
        </p:nvGraphicFramePr>
        <p:xfrm>
          <a:off x="651156" y="4475004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D8A170-F3FE-EC05-8213-C3DB6AE3C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157175"/>
              </p:ext>
            </p:extLst>
          </p:nvPr>
        </p:nvGraphicFramePr>
        <p:xfrm>
          <a:off x="9453094" y="4475003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8917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D76BEA7-695E-3647-5856-99F21E88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D30DD58-EAF5-3A02-04A5-CA1467155D2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61B61DB-F0DB-C2EC-0833-534BD2EE896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416A95E-D19F-E7E5-8A25-61840FD0E11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F72FEA3-D79A-7999-15D5-70EF1CD5E1A7}"/>
              </a:ext>
            </a:extLst>
          </p:cNvPr>
          <p:cNvSpPr txBox="1"/>
          <p:nvPr/>
        </p:nvSpPr>
        <p:spPr>
          <a:xfrm>
            <a:off x="2053856" y="2081885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permette di proteggere i segreti degli utenti, come le impostazioni del proprio profilo, mediante i secret engine. Ogni Secret Engine è progettato per uno scopo specifico, ad esempio archiviare segreti statici, generare segreti dinamici o gestire certificati.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secret engine utilizzato in questo caso è kv, per proteggere i seguenti dati: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ruolo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3A0A14-CF38-4189-77B5-A5FF592B88C3}"/>
              </a:ext>
            </a:extLst>
          </p:cNvPr>
          <p:cNvGrpSpPr/>
          <p:nvPr/>
        </p:nvGrpSpPr>
        <p:grpSpPr>
          <a:xfrm>
            <a:off x="14571756" y="382150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237E225-6B78-2E14-ACBE-05EC2CA760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A0BEDE0-41FD-1937-2E05-28B9B0B22C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C518E31-1420-73EE-13EB-AC6CA274261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0DCDE7E-B19D-2D8F-CBE8-0D09E05EBE9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40C94-C470-9EDC-BB02-7C44AFFADC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9CEFCC-85F5-9D71-D098-3CD07DB9C7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B48CE04-4417-9BFA-C786-D55ED79EBE72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8B85AB6-7413-02CE-7122-907850C4343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1BFC40B-3FB9-6058-0D4B-1E74DBE740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B8CE9AB-AB81-C33E-B0EC-741DC54FF08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9543B25-54E2-E4D5-567A-B822C9995A0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8D9DC937-25FC-DC45-5931-A53718F591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7CC3C0-FD13-0071-6A4D-45549832DF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A43654B-87E4-CFE8-60C5-94A0E49A9384}"/>
              </a:ext>
            </a:extLst>
          </p:cNvPr>
          <p:cNvSpPr txBox="1"/>
          <p:nvPr/>
        </p:nvSpPr>
        <p:spPr>
          <a:xfrm>
            <a:off x="15621771" y="141475"/>
            <a:ext cx="286835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Secret Engine</a:t>
            </a:r>
          </a:p>
        </p:txBody>
      </p:sp>
    </p:spTree>
    <p:extLst>
      <p:ext uri="{BB962C8B-B14F-4D97-AF65-F5344CB8AC3E}">
        <p14:creationId xmlns:p14="http://schemas.microsoft.com/office/powerpoint/2010/main" val="260642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9F33C96-8E9F-A974-ABC9-53829509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CD5B5C5-E97C-71A8-6149-107BCA0CC7E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C769B85-EC0F-602B-5B81-3B2FC934445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3028EB0-81EB-1629-43C0-D5CCF04A286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F9A7E8D7-CFD1-7FA0-E16A-5609B3A2508B}"/>
              </a:ext>
            </a:extLst>
          </p:cNvPr>
          <p:cNvSpPr txBox="1"/>
          <p:nvPr/>
        </p:nvSpPr>
        <p:spPr>
          <a:xfrm>
            <a:off x="2329223" y="2188845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Key-Value (KV) Secret Engine è uno dei più semplici e più utilizzati in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esso: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introduce il versioning dei segreti, permettendo di conservare diverse versioni dei dati.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possibile recuperare versioni precedenti o eliminare specifiche versioni.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Supporta la "soft delete", che consente di recuperare segreti cancellati fino a quando non vengono eliminati definitivamente.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922832E-DF30-56E7-370F-F56ED6DC8F75}"/>
              </a:ext>
            </a:extLst>
          </p:cNvPr>
          <p:cNvGrpSpPr/>
          <p:nvPr/>
        </p:nvGrpSpPr>
        <p:grpSpPr>
          <a:xfrm>
            <a:off x="14539258" y="31255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754EB2C-22B0-E2A8-028C-EF02783BE68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4CF8B59-CDFA-39E1-9EBF-FA079BD789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3FCECBF-CD73-71E9-0A9B-AD9DD01F62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2633E93-9693-DECA-9461-C43A425F7E2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72B1FCC-F041-0E15-7376-531CB13247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D38113E5-3B33-D7D4-CB79-716C77FD6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2D31E9-C07F-86D6-BFED-60872CC56C9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FD32D78-CFD1-F981-21BC-816A30F68FA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FAA5D4D-073C-48A9-7EA8-5E9B8A1CF3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CA1F090-FA0C-807F-6387-1DD1A87848E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0E8FC1F-5BE2-7743-C628-760454319A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DE89304-35C5-720F-1312-7FBEE30B45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45BC86-50CE-8DA0-DFD9-7105E8AC0F7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1ECF143E-2699-B96C-93F4-7D745CFD9A95}"/>
              </a:ext>
            </a:extLst>
          </p:cNvPr>
          <p:cNvSpPr txBox="1"/>
          <p:nvPr/>
        </p:nvSpPr>
        <p:spPr>
          <a:xfrm>
            <a:off x="15695011" y="413863"/>
            <a:ext cx="242801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KV-V2</a:t>
            </a:r>
          </a:p>
        </p:txBody>
      </p:sp>
    </p:spTree>
    <p:extLst>
      <p:ext uri="{BB962C8B-B14F-4D97-AF65-F5344CB8AC3E}">
        <p14:creationId xmlns:p14="http://schemas.microsoft.com/office/powerpoint/2010/main" val="1875418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8F33CA-7142-79FD-10B6-26186E87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A28861E-30BF-C9B1-D955-0A73BE46B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712B68-02C4-60F5-5670-88CA4ECCF1A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338E34A-9F96-E439-F2D3-9BAD2DB96D9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6352084-7329-3710-0A6A-14AB2A59C482}"/>
              </a:ext>
            </a:extLst>
          </p:cNvPr>
          <p:cNvSpPr txBox="1"/>
          <p:nvPr/>
        </p:nvSpPr>
        <p:spPr>
          <a:xfrm>
            <a:off x="2302582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segreti possono essere scritti in un formato json, per esempio: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nostra web app accede ai segreti degli utenti per recuperare il ruolo e il tema tramite le API di Vault.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D3DD725-E1E2-83B0-5AA7-565F5762E044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B470CB2-E6D9-0BAD-964A-9CE6ED3B465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54D8335-DE62-986A-C098-7128B877EC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1380C5E-05F9-A456-4414-4E5701974D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72ACB6F-EC98-4E21-4548-918110391DC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D87F011-8885-B3DE-DD38-1D2259211A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A9EFB9A-62CC-97D0-CAA1-9505EF55A0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7240B5B-2540-B133-2A24-324B2785E0B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AC90095-835B-CE3A-711A-474A95080BA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378CF896-7094-9C74-1556-45C71AECC0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99F23A3-A668-E1F5-437D-4C8F552336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54E455E-667F-0A22-6120-361FEF76DEC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EF4BBD8-041F-9335-13B7-AB6BE6FD60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4700921-463B-89E0-29CC-D92C570A320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1F47672-2F4B-B6FB-2195-77D43B6FBAFD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B35875-DDDA-4CF6-E038-D807EE75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81" y="2428581"/>
            <a:ext cx="3072272" cy="20877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2CDAB-9E39-AE41-02B7-7358DD0BC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6" y="5976115"/>
            <a:ext cx="4364511" cy="37646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A7C4407-C1ED-81E4-9526-02B9EC23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164" y="6671884"/>
            <a:ext cx="3579711" cy="2373067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0D16BC4-7604-25AC-836F-FA2C4DBF55F8}"/>
              </a:ext>
            </a:extLst>
          </p:cNvPr>
          <p:cNvSpPr/>
          <p:nvPr/>
        </p:nvSpPr>
        <p:spPr>
          <a:xfrm>
            <a:off x="8639631" y="7587962"/>
            <a:ext cx="1265337" cy="540913"/>
          </a:xfrm>
          <a:prstGeom prst="rightArrow">
            <a:avLst/>
          </a:prstGeom>
          <a:solidFill>
            <a:srgbClr val="6EB3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974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/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</a:t>
              </a:r>
              <a:endParaRPr dirty="0"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/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/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/>
          <p:cNvSpPr txBox="1"/>
          <p:nvPr/>
        </p:nvSpPr>
        <p:spPr>
          <a:xfrm>
            <a:off x="6483629" y="5766990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Generazione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</a:t>
            </a:r>
            <a:endParaRPr lang="it-IT" dirty="0"/>
          </a:p>
        </p:txBody>
      </p:sp>
      <p:sp>
        <p:nvSpPr>
          <p:cNvPr id="269" name="Google Shape;269;p16"/>
          <p:cNvSpPr txBox="1"/>
          <p:nvPr/>
        </p:nvSpPr>
        <p:spPr>
          <a:xfrm>
            <a:off x="3532969" y="4219123"/>
            <a:ext cx="774880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OpenSSL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3CD191C-3B25-7F42-6BF3-488986DF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2A605A03-7637-1EB1-51F4-79EC1DE505D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AD658AE2-5926-E706-289B-57CA61094EE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D2033FD-6D3E-93EA-BDBE-5AEACD500BC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723263-8CA5-705D-24F7-C9F3634DCB84}"/>
              </a:ext>
            </a:extLst>
          </p:cNvPr>
          <p:cNvSpPr txBox="1"/>
          <p:nvPr/>
        </p:nvSpPr>
        <p:spPr>
          <a:xfrm>
            <a:off x="2123506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L’admin ha accesso anche alla lista degli utenti dell’applicazione: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permette di selezionare l’utente la cui password deve essere modificata: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B2E6798-F0DC-B87B-24C2-D062877FA92B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98E9CAB-9B27-AC16-CB69-717824017AF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E4291BC-DA36-977D-68B1-2942DEADA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68EC9D6-1739-61CF-C180-2E02C4910C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1DAE26D6-966E-D57E-3D63-927CB2ED562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FC44EA7-39B2-0265-CB09-2099F95EDC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1DC4A029-E0A9-0A88-F56A-5F42972BFA5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3868830-B2F5-F078-8AB0-562B7432CB93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A0DF983-D77C-9719-FCB8-FB7B182335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D2FDFB1-67BF-2C32-C4ED-FA281834A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D10E12A-ED1D-898B-44B5-FC837F947A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7792B7C6-BFA3-8D3A-839D-620CEE3981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E07AFF56-5E1F-5396-CE2A-6564669022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0185E68-CDDA-129B-BFFD-AC1A51F2E98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2394D26-C2F7-CBA0-566C-D7B166726E2B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E8E2BB-645B-4A3B-6659-A55ED729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90" y="2373376"/>
            <a:ext cx="2060620" cy="221150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30E021F-85D3-355E-2DFA-3B7DD122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99" y="5861934"/>
            <a:ext cx="4517402" cy="43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rot="-8100000">
            <a:off x="-5308284" y="-133080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4">
            <a:alphaModFix/>
          </a:blip>
          <a:srcRect t="6319" b="6318"/>
          <a:stretch/>
        </p:blipFill>
        <p:spPr>
          <a:xfrm>
            <a:off x="0" y="2245414"/>
            <a:ext cx="14111396" cy="82134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/>
          <p:nvPr/>
        </p:nvSpPr>
        <p:spPr>
          <a:xfrm>
            <a:off x="14111396" y="0"/>
            <a:ext cx="7289438" cy="10255561"/>
          </a:xfrm>
          <a:custGeom>
            <a:avLst/>
            <a:gdLst/>
            <a:ahLst/>
            <a:cxnLst/>
            <a:rect l="l" t="t" r="r" b="b"/>
            <a:pathLst>
              <a:path w="7289438" h="10255561" extrusionOk="0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027" t="-156" r="-12081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79" name="Google Shape;279;p17"/>
          <p:cNvGrpSpPr/>
          <p:nvPr/>
        </p:nvGrpSpPr>
        <p:grpSpPr>
          <a:xfrm>
            <a:off x="14111396" y="6260094"/>
            <a:ext cx="4176604" cy="4026906"/>
            <a:chOff x="0" y="-47625"/>
            <a:chExt cx="1100011" cy="1060584"/>
          </a:xfrm>
        </p:grpSpPr>
        <p:sp>
          <p:nvSpPr>
            <p:cNvPr id="280" name="Google Shape;280;p17"/>
            <p:cNvSpPr/>
            <p:nvPr/>
          </p:nvSpPr>
          <p:spPr>
            <a:xfrm>
              <a:off x="0" y="0"/>
              <a:ext cx="1100011" cy="1012959"/>
            </a:xfrm>
            <a:custGeom>
              <a:avLst/>
              <a:gdLst/>
              <a:ahLst/>
              <a:cxnLst/>
              <a:rect l="l" t="t" r="r" b="b"/>
              <a:pathLst>
                <a:path w="1100011" h="1012959" extrusionOk="0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0" y="-47625"/>
              <a:ext cx="1100011" cy="106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7"/>
          <p:cNvSpPr txBox="1"/>
          <p:nvPr/>
        </p:nvSpPr>
        <p:spPr>
          <a:xfrm>
            <a:off x="1028700" y="512099"/>
            <a:ext cx="12380295" cy="118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To Presentation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15146424" y="7351935"/>
            <a:ext cx="24303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Follow me at @reallygreatsite to learn more.</a:t>
            </a:r>
            <a:endParaRPr dirty="0"/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4636947" y="7379663"/>
            <a:ext cx="339583" cy="359480"/>
            <a:chOff x="0" y="-47625"/>
            <a:chExt cx="812800" cy="860425"/>
          </a:xfrm>
        </p:grpSpPr>
        <p:sp>
          <p:nvSpPr>
            <p:cNvPr id="285" name="Google Shape;28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 rot="7807243">
            <a:off x="10832503" y="289855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t="27909" b="27909"/>
          <a:stretch/>
        </p:blipFill>
        <p:spPr>
          <a:xfrm>
            <a:off x="0" y="5418886"/>
            <a:ext cx="18288000" cy="4868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9025533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 we are?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9025533" y="2184336"/>
            <a:ext cx="30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5" name="Google Shape;295;p18"/>
          <p:cNvSpPr txBox="1"/>
          <p:nvPr/>
        </p:nvSpPr>
        <p:spPr>
          <a:xfrm>
            <a:off x="13562089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 do?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3562089" y="2184336"/>
            <a:ext cx="3277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rot="-3278844">
            <a:off x="-7178676" y="-49888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98" name="Google Shape;298;p18"/>
          <p:cNvSpPr txBox="1"/>
          <p:nvPr/>
        </p:nvSpPr>
        <p:spPr>
          <a:xfrm>
            <a:off x="1028700" y="1056801"/>
            <a:ext cx="6663349" cy="107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dirty="0"/>
          </a:p>
        </p:txBody>
      </p:sp>
      <p:grpSp>
        <p:nvGrpSpPr>
          <p:cNvPr id="299" name="Google Shape;299;p18"/>
          <p:cNvGrpSpPr/>
          <p:nvPr/>
        </p:nvGrpSpPr>
        <p:grpSpPr>
          <a:xfrm>
            <a:off x="2042525" y="4376705"/>
            <a:ext cx="1441918" cy="1458865"/>
            <a:chOff x="0" y="-99633"/>
            <a:chExt cx="1922558" cy="1945153"/>
          </a:xfrm>
        </p:grpSpPr>
        <p:grpSp>
          <p:nvGrpSpPr>
            <p:cNvPr id="300" name="Google Shape;300;p18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5" name="Google Shape;305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6" name="Google Shape;306;p18"/>
          <p:cNvGrpSpPr/>
          <p:nvPr/>
        </p:nvGrpSpPr>
        <p:grpSpPr>
          <a:xfrm>
            <a:off x="16717138" y="742565"/>
            <a:ext cx="847888" cy="856040"/>
            <a:chOff x="0" y="-60012"/>
            <a:chExt cx="1130517" cy="1141387"/>
          </a:xfrm>
        </p:grpSpPr>
        <p:grpSp>
          <p:nvGrpSpPr>
            <p:cNvPr id="307" name="Google Shape;307;p1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9" name="Google Shape;309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2" name="Google Shape;31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3" name="Google Shape;313;p18"/>
          <p:cNvGrpSpPr/>
          <p:nvPr/>
        </p:nvGrpSpPr>
        <p:grpSpPr>
          <a:xfrm>
            <a:off x="8472579" y="1532775"/>
            <a:ext cx="339583" cy="359480"/>
            <a:chOff x="0" y="-47625"/>
            <a:chExt cx="812800" cy="860425"/>
          </a:xfrm>
        </p:grpSpPr>
        <p:sp>
          <p:nvSpPr>
            <p:cNvPr id="314" name="Google Shape;3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2972625" y="1532775"/>
            <a:ext cx="339583" cy="359480"/>
            <a:chOff x="0" y="-47625"/>
            <a:chExt cx="812800" cy="860425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24" name="Google Shape;324;p19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3684195" y="4690625"/>
            <a:ext cx="11710621" cy="11710621"/>
            <a:chOff x="0" y="0"/>
            <a:chExt cx="15614161" cy="15614161"/>
          </a:xfrm>
        </p:grpSpPr>
        <p:grpSp>
          <p:nvGrpSpPr>
            <p:cNvPr id="326" name="Google Shape;326;p19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327" name="Google Shape;32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9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330" name="Google Shape;33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9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333" name="Google Shape;33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334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9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336" name="Google Shape;33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9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9"/>
          <p:cNvSpPr/>
          <p:nvPr/>
        </p:nvSpPr>
        <p:spPr>
          <a:xfrm>
            <a:off x="4565789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9"/>
          <p:cNvSpPr/>
          <p:nvPr/>
        </p:nvSpPr>
        <p:spPr>
          <a:xfrm>
            <a:off x="7100817" y="6927999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9"/>
          <p:cNvSpPr/>
          <p:nvPr/>
        </p:nvSpPr>
        <p:spPr>
          <a:xfrm>
            <a:off x="7100817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9"/>
          <p:cNvSpPr/>
          <p:nvPr/>
        </p:nvSpPr>
        <p:spPr>
          <a:xfrm>
            <a:off x="12331684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19"/>
          <p:cNvSpPr/>
          <p:nvPr/>
        </p:nvSpPr>
        <p:spPr>
          <a:xfrm>
            <a:off x="10345898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9"/>
          <p:cNvSpPr/>
          <p:nvPr/>
        </p:nvSpPr>
        <p:spPr>
          <a:xfrm>
            <a:off x="11041724" y="5890318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3539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19"/>
          <p:cNvSpPr/>
          <p:nvPr/>
        </p:nvSpPr>
        <p:spPr>
          <a:xfrm>
            <a:off x="11166569" y="8702300"/>
            <a:ext cx="420643" cy="42064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9"/>
          <p:cNvSpPr/>
          <p:nvPr/>
        </p:nvSpPr>
        <p:spPr>
          <a:xfrm>
            <a:off x="4918969" y="6908232"/>
            <a:ext cx="934982" cy="934982"/>
          </a:xfrm>
          <a:custGeom>
            <a:avLst/>
            <a:gdLst/>
            <a:ahLst/>
            <a:cxnLst/>
            <a:rect l="l" t="t" r="r" b="b"/>
            <a:pathLst>
              <a:path w="934982" h="934982" extrusionOk="0">
                <a:moveTo>
                  <a:pt x="0" y="0"/>
                </a:moveTo>
                <a:lnTo>
                  <a:pt x="934982" y="0"/>
                </a:lnTo>
                <a:lnTo>
                  <a:pt x="934982" y="934983"/>
                </a:lnTo>
                <a:lnTo>
                  <a:pt x="0" y="9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49" name="Google Shape;349;p19"/>
          <p:cNvSpPr/>
          <p:nvPr/>
        </p:nvSpPr>
        <p:spPr>
          <a:xfrm>
            <a:off x="7329380" y="4052991"/>
            <a:ext cx="1184216" cy="1184216"/>
          </a:xfrm>
          <a:custGeom>
            <a:avLst/>
            <a:gdLst/>
            <a:ahLst/>
            <a:cxnLst/>
            <a:rect l="l" t="t" r="r" b="b"/>
            <a:pathLst>
              <a:path w="1184216" h="1184216" extrusionOk="0">
                <a:moveTo>
                  <a:pt x="0" y="0"/>
                </a:moveTo>
                <a:lnTo>
                  <a:pt x="1184216" y="0"/>
                </a:lnTo>
                <a:lnTo>
                  <a:pt x="1184216" y="1184216"/>
                </a:lnTo>
                <a:lnTo>
                  <a:pt x="0" y="118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0" name="Google Shape;350;p19"/>
          <p:cNvSpPr/>
          <p:nvPr/>
        </p:nvSpPr>
        <p:spPr>
          <a:xfrm>
            <a:off x="10619413" y="4050857"/>
            <a:ext cx="1092643" cy="1092643"/>
          </a:xfrm>
          <a:custGeom>
            <a:avLst/>
            <a:gdLst/>
            <a:ahLst/>
            <a:cxnLst/>
            <a:rect l="l" t="t" r="r" b="b"/>
            <a:pathLst>
              <a:path w="1092643" h="1092643" extrusionOk="0">
                <a:moveTo>
                  <a:pt x="0" y="0"/>
                </a:moveTo>
                <a:lnTo>
                  <a:pt x="1092643" y="0"/>
                </a:lnTo>
                <a:lnTo>
                  <a:pt x="1092643" y="1092643"/>
                </a:lnTo>
                <a:lnTo>
                  <a:pt x="0" y="1092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1" name="Google Shape;351;p19"/>
          <p:cNvSpPr/>
          <p:nvPr/>
        </p:nvSpPr>
        <p:spPr>
          <a:xfrm>
            <a:off x="12610477" y="6852112"/>
            <a:ext cx="1083755" cy="1083755"/>
          </a:xfrm>
          <a:custGeom>
            <a:avLst/>
            <a:gdLst/>
            <a:ahLst/>
            <a:cxnLst/>
            <a:rect l="l" t="t" r="r" b="b"/>
            <a:pathLst>
              <a:path w="1083755" h="1083755" extrusionOk="0">
                <a:moveTo>
                  <a:pt x="0" y="0"/>
                </a:moveTo>
                <a:lnTo>
                  <a:pt x="1083755" y="0"/>
                </a:lnTo>
                <a:lnTo>
                  <a:pt x="1083755" y="1083755"/>
                </a:lnTo>
                <a:lnTo>
                  <a:pt x="0" y="108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2" name="Google Shape;352;p19"/>
          <p:cNvSpPr txBox="1"/>
          <p:nvPr/>
        </p:nvSpPr>
        <p:spPr>
          <a:xfrm>
            <a:off x="3288689" y="1038225"/>
            <a:ext cx="1210612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a Timeline Page</a:t>
            </a:r>
            <a:endParaRPr dirty="0"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-605629" y="6683111"/>
            <a:ext cx="4876200" cy="1142371"/>
            <a:chOff x="0" y="0"/>
            <a:chExt cx="6501600" cy="1523161"/>
          </a:xfrm>
        </p:grpSpPr>
        <p:sp>
          <p:nvSpPr>
            <p:cNvPr id="354" name="Google Shape;354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1945121" y="3713789"/>
            <a:ext cx="4876200" cy="1142371"/>
            <a:chOff x="0" y="0"/>
            <a:chExt cx="6501600" cy="1523161"/>
          </a:xfrm>
        </p:grpSpPr>
        <p:sp>
          <p:nvSpPr>
            <p:cNvPr id="357" name="Google Shape;357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12383156" y="3713789"/>
            <a:ext cx="4876200" cy="1235022"/>
            <a:chOff x="0" y="0"/>
            <a:chExt cx="6501600" cy="1646697"/>
          </a:xfrm>
        </p:grpSpPr>
        <p:sp>
          <p:nvSpPr>
            <p:cNvPr id="360" name="Google Shape;360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14265391" y="6683111"/>
            <a:ext cx="4876200" cy="1235022"/>
            <a:chOff x="0" y="0"/>
            <a:chExt cx="6501600" cy="1646697"/>
          </a:xfrm>
        </p:grpSpPr>
        <p:sp>
          <p:nvSpPr>
            <p:cNvPr id="363" name="Google Shape;363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5" name="Google Shape;365;p19"/>
          <p:cNvGrpSpPr/>
          <p:nvPr/>
        </p:nvGrpSpPr>
        <p:grpSpPr>
          <a:xfrm>
            <a:off x="1832443" y="4107098"/>
            <a:ext cx="1441918" cy="1458865"/>
            <a:chOff x="0" y="-99633"/>
            <a:chExt cx="1922558" cy="1945153"/>
          </a:xfrm>
        </p:grpSpPr>
        <p:grpSp>
          <p:nvGrpSpPr>
            <p:cNvPr id="366" name="Google Shape;366;p19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67" name="Google Shape;36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68" name="Google Shape;36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9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1" name="Google Shape;371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2" name="Google Shape;372;p19"/>
          <p:cNvGrpSpPr/>
          <p:nvPr/>
        </p:nvGrpSpPr>
        <p:grpSpPr>
          <a:xfrm>
            <a:off x="15956694" y="839409"/>
            <a:ext cx="847888" cy="856040"/>
            <a:chOff x="0" y="-60012"/>
            <a:chExt cx="1130517" cy="1141387"/>
          </a:xfrm>
        </p:grpSpPr>
        <p:grpSp>
          <p:nvGrpSpPr>
            <p:cNvPr id="373" name="Google Shape;373;p1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74" name="Google Shape;374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5" name="Google Shape;375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77" name="Google Shape;37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8" name="Google Shape;37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/>
          <p:nvPr/>
        </p:nvSpPr>
        <p:spPr>
          <a:xfrm>
            <a:off x="0" y="-1748938"/>
            <a:ext cx="18379836" cy="13784877"/>
          </a:xfrm>
          <a:custGeom>
            <a:avLst/>
            <a:gdLst/>
            <a:ahLst/>
            <a:cxnLst/>
            <a:rect l="l" t="t" r="r" b="b"/>
            <a:pathLst>
              <a:path w="18379836" h="13784877" extrusionOk="0">
                <a:moveTo>
                  <a:pt x="0" y="0"/>
                </a:moveTo>
                <a:lnTo>
                  <a:pt x="18379836" y="0"/>
                </a:lnTo>
                <a:lnTo>
                  <a:pt x="18379836" y="13784876"/>
                </a:lnTo>
                <a:lnTo>
                  <a:pt x="0" y="1378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84" name="Google Shape;384;p20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5" name="Google Shape;385;p20"/>
          <p:cNvGrpSpPr/>
          <p:nvPr/>
        </p:nvGrpSpPr>
        <p:grpSpPr>
          <a:xfrm rot="5400000">
            <a:off x="11532061" y="1478901"/>
            <a:ext cx="3086100" cy="10787429"/>
            <a:chOff x="0" y="-47625"/>
            <a:chExt cx="812800" cy="2841134"/>
          </a:xfrm>
        </p:grpSpPr>
        <p:sp>
          <p:nvSpPr>
            <p:cNvPr id="386" name="Google Shape;386;p20"/>
            <p:cNvSpPr/>
            <p:nvPr/>
          </p:nvSpPr>
          <p:spPr>
            <a:xfrm>
              <a:off x="0" y="0"/>
              <a:ext cx="812800" cy="2793509"/>
            </a:xfrm>
            <a:custGeom>
              <a:avLst/>
              <a:gdLst/>
              <a:ahLst/>
              <a:cxnLst/>
              <a:rect l="l" t="t" r="r" b="b"/>
              <a:pathLst>
                <a:path w="812800" h="27935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93509"/>
                  </a:lnTo>
                  <a:lnTo>
                    <a:pt x="0" y="27935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0" y="-47625"/>
              <a:ext cx="812800" cy="284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20"/>
          <p:cNvSpPr/>
          <p:nvPr/>
        </p:nvSpPr>
        <p:spPr>
          <a:xfrm>
            <a:off x="7681397" y="5329566"/>
            <a:ext cx="10606603" cy="3086100"/>
          </a:xfrm>
          <a:custGeom>
            <a:avLst/>
            <a:gdLst/>
            <a:ahLst/>
            <a:cxnLst/>
            <a:rect l="l" t="t" r="r" b="b"/>
            <a:pathLst>
              <a:path w="10606603" h="3086100" extrusionOk="0">
                <a:moveTo>
                  <a:pt x="0" y="0"/>
                </a:moveTo>
                <a:lnTo>
                  <a:pt x="10606603" y="0"/>
                </a:lnTo>
                <a:lnTo>
                  <a:pt x="1060660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58" r="-49781" b="-228374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9" name="Google Shape;389;p20"/>
          <p:cNvGrpSpPr/>
          <p:nvPr/>
        </p:nvGrpSpPr>
        <p:grpSpPr>
          <a:xfrm rot="5400000">
            <a:off x="6849358" y="707445"/>
            <a:ext cx="3086100" cy="10945818"/>
            <a:chOff x="0" y="-47625"/>
            <a:chExt cx="812800" cy="2882849"/>
          </a:xfrm>
        </p:grpSpPr>
        <p:sp>
          <p:nvSpPr>
            <p:cNvPr id="390" name="Google Shape;390;p20"/>
            <p:cNvSpPr/>
            <p:nvPr/>
          </p:nvSpPr>
          <p:spPr>
            <a:xfrm>
              <a:off x="0" y="0"/>
              <a:ext cx="812800" cy="2835224"/>
            </a:xfrm>
            <a:custGeom>
              <a:avLst/>
              <a:gdLst/>
              <a:ahLst/>
              <a:cxnLst/>
              <a:rect l="l" t="t" r="r" b="b"/>
              <a:pathLst>
                <a:path w="812800" h="283522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835224"/>
                  </a:lnTo>
                  <a:lnTo>
                    <a:pt x="0" y="2835224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91" name="Google Shape;391;p20"/>
            <p:cNvSpPr txBox="1"/>
            <p:nvPr/>
          </p:nvSpPr>
          <p:spPr>
            <a:xfrm>
              <a:off x="0" y="-47625"/>
              <a:ext cx="812800" cy="288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0"/>
          <p:cNvGrpSpPr/>
          <p:nvPr/>
        </p:nvGrpSpPr>
        <p:grpSpPr>
          <a:xfrm>
            <a:off x="3363413" y="5393904"/>
            <a:ext cx="1544564" cy="1544564"/>
            <a:chOff x="0" y="0"/>
            <a:chExt cx="812800" cy="812800"/>
          </a:xfrm>
        </p:grpSpPr>
        <p:sp>
          <p:nvSpPr>
            <p:cNvPr id="393" name="Google Shape;39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sp>
        <p:nvSpPr>
          <p:cNvPr id="395" name="Google Shape;395;p20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96" name="Google Shape;396;p20"/>
          <p:cNvSpPr txBox="1"/>
          <p:nvPr/>
        </p:nvSpPr>
        <p:spPr>
          <a:xfrm>
            <a:off x="5225989" y="5175949"/>
            <a:ext cx="798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Process</a:t>
            </a:r>
            <a:endParaRPr dirty="0"/>
          </a:p>
        </p:txBody>
      </p:sp>
      <p:sp>
        <p:nvSpPr>
          <p:cNvPr id="397" name="Google Shape;397;p20"/>
          <p:cNvSpPr txBox="1"/>
          <p:nvPr/>
        </p:nvSpPr>
        <p:spPr>
          <a:xfrm>
            <a:off x="5226004" y="6514488"/>
            <a:ext cx="754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grpSp>
        <p:nvGrpSpPr>
          <p:cNvPr id="398" name="Google Shape;398;p20"/>
          <p:cNvGrpSpPr/>
          <p:nvPr/>
        </p:nvGrpSpPr>
        <p:grpSpPr>
          <a:xfrm>
            <a:off x="14721357" y="1047848"/>
            <a:ext cx="1875026" cy="1989564"/>
            <a:chOff x="0" y="-122432"/>
            <a:chExt cx="2500034" cy="2652752"/>
          </a:xfrm>
        </p:grpSpPr>
        <p:grpSp>
          <p:nvGrpSpPr>
            <p:cNvPr id="399" name="Google Shape;399;p20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20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" name="Google Shape;405;p20"/>
          <p:cNvGrpSpPr/>
          <p:nvPr/>
        </p:nvGrpSpPr>
        <p:grpSpPr>
          <a:xfrm>
            <a:off x="1477581" y="2487729"/>
            <a:ext cx="1441918" cy="1458865"/>
            <a:chOff x="0" y="-99633"/>
            <a:chExt cx="1922558" cy="1945153"/>
          </a:xfrm>
        </p:grpSpPr>
        <p:grpSp>
          <p:nvGrpSpPr>
            <p:cNvPr id="406" name="Google Shape;406;p20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8" name="Google Shape;40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20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1" name="Google Shape;41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" name="Google Shape;412;p20"/>
          <p:cNvGrpSpPr/>
          <p:nvPr/>
        </p:nvGrpSpPr>
        <p:grpSpPr>
          <a:xfrm>
            <a:off x="5983192" y="8657291"/>
            <a:ext cx="847888" cy="856040"/>
            <a:chOff x="0" y="-60012"/>
            <a:chExt cx="1130517" cy="1141387"/>
          </a:xfrm>
        </p:grpSpPr>
        <p:grpSp>
          <p:nvGrpSpPr>
            <p:cNvPr id="413" name="Google Shape;413;p20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414" name="Google Shape;414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5" name="Google Shape;415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20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417" name="Google Shape;41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8" name="Google Shape;41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0B66F66-726E-1952-79B4-E3DBC173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1">
            <a:extLst>
              <a:ext uri="{FF2B5EF4-FFF2-40B4-BE49-F238E27FC236}">
                <a16:creationId xmlns:a16="http://schemas.microsoft.com/office/drawing/2014/main" id="{941F8F30-0CB9-A6BF-57A2-6644B5F7E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364" r="27364"/>
          <a:stretch/>
        </p:blipFill>
        <p:spPr>
          <a:xfrm>
            <a:off x="11298185" y="0"/>
            <a:ext cx="69898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0299D0BF-5614-1D7B-FB87-6F564D31A2AC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D3F3D5E2-FC41-1900-FC7C-E64B9554DE8C}"/>
              </a:ext>
            </a:extLst>
          </p:cNvPr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F7B4342D-4ED1-AE0F-10FD-E9DB268247C9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D396F3D6-FDBB-A163-4EBC-21A9B53A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163BDEF6-FBC2-835C-4326-8F17E1257D8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DE8BC6F-FEDF-3F01-CF77-D60723E6C699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1D5C834D-ECA2-E938-4B3F-102C410450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8BA799D-7977-6832-452F-C44D9395B65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>
            <a:extLst>
              <a:ext uri="{FF2B5EF4-FFF2-40B4-BE49-F238E27FC236}">
                <a16:creationId xmlns:a16="http://schemas.microsoft.com/office/drawing/2014/main" id="{B99A803C-7783-0CE3-3902-9E4D1DB2EAAF}"/>
              </a:ext>
            </a:extLst>
          </p:cNvPr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>
              <a:extLst>
                <a:ext uri="{FF2B5EF4-FFF2-40B4-BE49-F238E27FC236}">
                  <a16:creationId xmlns:a16="http://schemas.microsoft.com/office/drawing/2014/main" id="{677DF61D-984F-5416-C8F9-4773701F5D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>
              <a:extLst>
                <a:ext uri="{FF2B5EF4-FFF2-40B4-BE49-F238E27FC236}">
                  <a16:creationId xmlns:a16="http://schemas.microsoft.com/office/drawing/2014/main" id="{5985C0BF-BF5C-7E9F-6D11-8B35ED646AF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>
            <a:extLst>
              <a:ext uri="{FF2B5EF4-FFF2-40B4-BE49-F238E27FC236}">
                <a16:creationId xmlns:a16="http://schemas.microsoft.com/office/drawing/2014/main" id="{9337F49D-A6FF-0006-5F0B-32B47ACFDD41}"/>
              </a:ext>
            </a:extLst>
          </p:cNvPr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>
              <a:extLst>
                <a:ext uri="{FF2B5EF4-FFF2-40B4-BE49-F238E27FC236}">
                  <a16:creationId xmlns:a16="http://schemas.microsoft.com/office/drawing/2014/main" id="{0668860A-E883-1A5F-6619-ECFE35E52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>
              <a:extLst>
                <a:ext uri="{FF2B5EF4-FFF2-40B4-BE49-F238E27FC236}">
                  <a16:creationId xmlns:a16="http://schemas.microsoft.com/office/drawing/2014/main" id="{A42B7FC9-E5AF-C4C8-E96C-3C2D91355E1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>
            <a:extLst>
              <a:ext uri="{FF2B5EF4-FFF2-40B4-BE49-F238E27FC236}">
                <a16:creationId xmlns:a16="http://schemas.microsoft.com/office/drawing/2014/main" id="{8B4C1A45-C38D-5673-237C-8E92C8497452}"/>
              </a:ext>
            </a:extLst>
          </p:cNvPr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>
              <a:extLst>
                <a:ext uri="{FF2B5EF4-FFF2-40B4-BE49-F238E27FC236}">
                  <a16:creationId xmlns:a16="http://schemas.microsoft.com/office/drawing/2014/main" id="{313BC5F5-62DD-8AD0-6D61-C1958ADA27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>
              <a:extLst>
                <a:ext uri="{FF2B5EF4-FFF2-40B4-BE49-F238E27FC236}">
                  <a16:creationId xmlns:a16="http://schemas.microsoft.com/office/drawing/2014/main" id="{26C0769B-05B2-2D35-709B-D7640F847C9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>
            <a:extLst>
              <a:ext uri="{FF2B5EF4-FFF2-40B4-BE49-F238E27FC236}">
                <a16:creationId xmlns:a16="http://schemas.microsoft.com/office/drawing/2014/main" id="{2530E1AC-C1C6-7ED6-0593-3906C6EE0919}"/>
              </a:ext>
            </a:extLst>
          </p:cNvPr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>
              <a:extLst>
                <a:ext uri="{FF2B5EF4-FFF2-40B4-BE49-F238E27FC236}">
                  <a16:creationId xmlns:a16="http://schemas.microsoft.com/office/drawing/2014/main" id="{69797AFD-D9FF-C479-5093-380C59AED6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>
              <a:extLst>
                <a:ext uri="{FF2B5EF4-FFF2-40B4-BE49-F238E27FC236}">
                  <a16:creationId xmlns:a16="http://schemas.microsoft.com/office/drawing/2014/main" id="{76D3A465-FF25-BCC0-80C2-A5CC1E0E7B4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4EDB884E-2BF3-CD30-1CF1-051947A68100}"/>
              </a:ext>
            </a:extLst>
          </p:cNvPr>
          <p:cNvSpPr txBox="1"/>
          <p:nvPr/>
        </p:nvSpPr>
        <p:spPr>
          <a:xfrm>
            <a:off x="1028700" y="1019175"/>
            <a:ext cx="556260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Services</a:t>
            </a:r>
            <a:endParaRPr dirty="0"/>
          </a:p>
        </p:txBody>
      </p:sp>
      <p:grpSp>
        <p:nvGrpSpPr>
          <p:cNvPr id="445" name="Google Shape;445;p21">
            <a:extLst>
              <a:ext uri="{FF2B5EF4-FFF2-40B4-BE49-F238E27FC236}">
                <a16:creationId xmlns:a16="http://schemas.microsoft.com/office/drawing/2014/main" id="{877878C7-50BF-7F7D-4EEE-B4F2213365B5}"/>
              </a:ext>
            </a:extLst>
          </p:cNvPr>
          <p:cNvGrpSpPr/>
          <p:nvPr/>
        </p:nvGrpSpPr>
        <p:grpSpPr>
          <a:xfrm>
            <a:off x="1819941" y="4786305"/>
            <a:ext cx="3980025" cy="4480684"/>
            <a:chOff x="0" y="0"/>
            <a:chExt cx="5306700" cy="5974245"/>
          </a:xfrm>
        </p:grpSpPr>
        <p:sp>
          <p:nvSpPr>
            <p:cNvPr id="446" name="Google Shape;446;p21">
              <a:extLst>
                <a:ext uri="{FF2B5EF4-FFF2-40B4-BE49-F238E27FC236}">
                  <a16:creationId xmlns:a16="http://schemas.microsoft.com/office/drawing/2014/main" id="{62F7EC01-377B-0661-BC43-E3AC1CA504EC}"/>
                </a:ext>
              </a:extLst>
            </p:cNvPr>
            <p:cNvSpPr txBox="1"/>
            <p:nvPr/>
          </p:nvSpPr>
          <p:spPr>
            <a:xfrm>
              <a:off x="0" y="0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One</a:t>
              </a:r>
              <a:endParaRPr dirty="0"/>
            </a:p>
          </p:txBody>
        </p:sp>
        <p:sp>
          <p:nvSpPr>
            <p:cNvPr id="447" name="Google Shape;447;p21">
              <a:extLst>
                <a:ext uri="{FF2B5EF4-FFF2-40B4-BE49-F238E27FC236}">
                  <a16:creationId xmlns:a16="http://schemas.microsoft.com/office/drawing/2014/main" id="{35B2E544-A132-44AD-13C3-1AA9AEE16A16}"/>
                </a:ext>
              </a:extLst>
            </p:cNvPr>
            <p:cNvSpPr txBox="1"/>
            <p:nvPr/>
          </p:nvSpPr>
          <p:spPr>
            <a:xfrm>
              <a:off x="0" y="3990928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Three</a:t>
              </a:r>
              <a:endParaRPr dirty="0"/>
            </a:p>
          </p:txBody>
        </p:sp>
        <p:sp>
          <p:nvSpPr>
            <p:cNvPr id="448" name="Google Shape;448;p21">
              <a:extLst>
                <a:ext uri="{FF2B5EF4-FFF2-40B4-BE49-F238E27FC236}">
                  <a16:creationId xmlns:a16="http://schemas.microsoft.com/office/drawing/2014/main" id="{E8A663CB-FD89-3547-7331-D76574C1274D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49" name="Google Shape;449;p21">
              <a:extLst>
                <a:ext uri="{FF2B5EF4-FFF2-40B4-BE49-F238E27FC236}">
                  <a16:creationId xmlns:a16="http://schemas.microsoft.com/office/drawing/2014/main" id="{48C311C1-7E39-F673-3063-9DCE6097E2D7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50" name="Google Shape;450;p21">
            <a:extLst>
              <a:ext uri="{FF2B5EF4-FFF2-40B4-BE49-F238E27FC236}">
                <a16:creationId xmlns:a16="http://schemas.microsoft.com/office/drawing/2014/main" id="{9B44D8A2-6451-A24E-245E-503FD21DEB52}"/>
              </a:ext>
            </a:extLst>
          </p:cNvPr>
          <p:cNvGrpSpPr/>
          <p:nvPr/>
        </p:nvGrpSpPr>
        <p:grpSpPr>
          <a:xfrm>
            <a:off x="6570107" y="4786305"/>
            <a:ext cx="4032753" cy="4480684"/>
            <a:chOff x="0" y="0"/>
            <a:chExt cx="5377004" cy="5974245"/>
          </a:xfrm>
        </p:grpSpPr>
        <p:sp>
          <p:nvSpPr>
            <p:cNvPr id="451" name="Google Shape;451;p21">
              <a:extLst>
                <a:ext uri="{FF2B5EF4-FFF2-40B4-BE49-F238E27FC236}">
                  <a16:creationId xmlns:a16="http://schemas.microsoft.com/office/drawing/2014/main" id="{2578F5EA-C6B3-F0F7-FB47-25816CD9035A}"/>
                </a:ext>
              </a:extLst>
            </p:cNvPr>
            <p:cNvSpPr txBox="1"/>
            <p:nvPr/>
          </p:nvSpPr>
          <p:spPr>
            <a:xfrm>
              <a:off x="0" y="0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Two</a:t>
              </a:r>
              <a:endParaRPr dirty="0"/>
            </a:p>
          </p:txBody>
        </p:sp>
        <p:sp>
          <p:nvSpPr>
            <p:cNvPr id="452" name="Google Shape;452;p21">
              <a:extLst>
                <a:ext uri="{FF2B5EF4-FFF2-40B4-BE49-F238E27FC236}">
                  <a16:creationId xmlns:a16="http://schemas.microsoft.com/office/drawing/2014/main" id="{69A67C36-2321-F27F-1252-93332053564D}"/>
                </a:ext>
              </a:extLst>
            </p:cNvPr>
            <p:cNvSpPr txBox="1"/>
            <p:nvPr/>
          </p:nvSpPr>
          <p:spPr>
            <a:xfrm>
              <a:off x="0" y="3990928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Four</a:t>
              </a:r>
              <a:endParaRPr dirty="0"/>
            </a:p>
          </p:txBody>
        </p:sp>
        <p:sp>
          <p:nvSpPr>
            <p:cNvPr id="453" name="Google Shape;453;p21">
              <a:extLst>
                <a:ext uri="{FF2B5EF4-FFF2-40B4-BE49-F238E27FC236}">
                  <a16:creationId xmlns:a16="http://schemas.microsoft.com/office/drawing/2014/main" id="{2FFF7F0B-7E2C-3FDD-D0D0-CBDCB26E46F6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54" name="Google Shape;454;p21">
              <a:extLst>
                <a:ext uri="{FF2B5EF4-FFF2-40B4-BE49-F238E27FC236}">
                  <a16:creationId xmlns:a16="http://schemas.microsoft.com/office/drawing/2014/main" id="{9CCFFBC4-2D02-F238-E923-7423AE17E655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96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2"/>
          <p:cNvGrpSpPr/>
          <p:nvPr/>
        </p:nvGrpSpPr>
        <p:grpSpPr>
          <a:xfrm>
            <a:off x="5755680" y="-952011"/>
            <a:ext cx="11710621" cy="11710621"/>
            <a:chOff x="0" y="0"/>
            <a:chExt cx="15614161" cy="15614161"/>
          </a:xfrm>
        </p:grpSpPr>
        <p:grpSp>
          <p:nvGrpSpPr>
            <p:cNvPr id="460" name="Google Shape;460;p22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461" name="Google Shape;4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2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464" name="Google Shape;4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46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22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467" name="Google Shape;4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" name="Google Shape;46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22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470" name="Google Shape;4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47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2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473" name="Google Shape;4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t="22610" b="22610"/>
          <a:stretch/>
        </p:blipFill>
        <p:spPr>
          <a:xfrm>
            <a:off x="0" y="5612927"/>
            <a:ext cx="12807038" cy="4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2"/>
          <p:cNvPicPr preferRelativeResize="0"/>
          <p:nvPr/>
        </p:nvPicPr>
        <p:blipFill rotWithShape="1">
          <a:blip r:embed="rId5">
            <a:alphaModFix/>
          </a:blip>
          <a:srcRect t="13128" b="28249"/>
          <a:stretch/>
        </p:blipFill>
        <p:spPr>
          <a:xfrm>
            <a:off x="9144000" y="0"/>
            <a:ext cx="9144000" cy="8030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2"/>
          <p:cNvSpPr txBox="1"/>
          <p:nvPr/>
        </p:nvSpPr>
        <p:spPr>
          <a:xfrm>
            <a:off x="1028700" y="1019175"/>
            <a:ext cx="67925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Your Project</a:t>
            </a:r>
            <a:endParaRPr dirty="0"/>
          </a:p>
        </p:txBody>
      </p:sp>
      <p:sp>
        <p:nvSpPr>
          <p:cNvPr id="479" name="Google Shape;479;p22"/>
          <p:cNvSpPr txBox="1"/>
          <p:nvPr/>
        </p:nvSpPr>
        <p:spPr>
          <a:xfrm>
            <a:off x="1028700" y="2402425"/>
            <a:ext cx="7260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dirty="0"/>
          </a:p>
        </p:txBody>
      </p:sp>
      <p:grpSp>
        <p:nvGrpSpPr>
          <p:cNvPr id="480" name="Google Shape;480;p22"/>
          <p:cNvGrpSpPr/>
          <p:nvPr/>
        </p:nvGrpSpPr>
        <p:grpSpPr>
          <a:xfrm>
            <a:off x="8360435" y="7184763"/>
            <a:ext cx="1567130" cy="1438577"/>
            <a:chOff x="0" y="-47625"/>
            <a:chExt cx="812800" cy="746125"/>
          </a:xfrm>
        </p:grpSpPr>
        <p:sp>
          <p:nvSpPr>
            <p:cNvPr id="481" name="Google Shape;481;p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2"/>
          <p:cNvGrpSpPr/>
          <p:nvPr/>
        </p:nvGrpSpPr>
        <p:grpSpPr>
          <a:xfrm rot="5400000">
            <a:off x="4079473" y="2246454"/>
            <a:ext cx="265996" cy="6732946"/>
            <a:chOff x="0" y="-47625"/>
            <a:chExt cx="70057" cy="1773286"/>
          </a:xfrm>
        </p:grpSpPr>
        <p:sp>
          <p:nvSpPr>
            <p:cNvPr id="484" name="Google Shape;484;p22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5" name="Google Shape;485;p22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2"/>
          <p:cNvGrpSpPr/>
          <p:nvPr/>
        </p:nvGrpSpPr>
        <p:grpSpPr>
          <a:xfrm rot="5400000">
            <a:off x="13358174" y="5839760"/>
            <a:ext cx="230480" cy="4381604"/>
            <a:chOff x="0" y="-47625"/>
            <a:chExt cx="60703" cy="1154003"/>
          </a:xfrm>
        </p:grpSpPr>
        <p:sp>
          <p:nvSpPr>
            <p:cNvPr id="487" name="Google Shape;487;p22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8" name="Google Shape;488;p22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494" name="Google Shape;494;p23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95" name="Google Shape;495;p23"/>
          <p:cNvPicPr preferRelativeResize="0"/>
          <p:nvPr/>
        </p:nvPicPr>
        <p:blipFill rotWithShape="1">
          <a:blip r:embed="rId4">
            <a:alphaModFix/>
          </a:blip>
          <a:srcRect t="1199" b="1198"/>
          <a:stretch/>
        </p:blipFill>
        <p:spPr>
          <a:xfrm>
            <a:off x="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3"/>
          <p:cNvPicPr preferRelativeResize="0"/>
          <p:nvPr/>
        </p:nvPicPr>
        <p:blipFill rotWithShape="1">
          <a:blip r:embed="rId5">
            <a:alphaModFix/>
          </a:blip>
          <a:srcRect t="8798" b="8798"/>
          <a:stretch/>
        </p:blipFill>
        <p:spPr>
          <a:xfrm>
            <a:off x="612775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3"/>
          <p:cNvPicPr preferRelativeResize="0"/>
          <p:nvPr/>
        </p:nvPicPr>
        <p:blipFill rotWithShape="1">
          <a:blip r:embed="rId6">
            <a:alphaModFix/>
          </a:blip>
          <a:srcRect t="7523" b="7522"/>
          <a:stretch/>
        </p:blipFill>
        <p:spPr>
          <a:xfrm>
            <a:off x="1225550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3"/>
          <p:cNvGrpSpPr/>
          <p:nvPr/>
        </p:nvGrpSpPr>
        <p:grpSpPr>
          <a:xfrm>
            <a:off x="15213803" y="1233017"/>
            <a:ext cx="1441918" cy="1458865"/>
            <a:chOff x="0" y="-99633"/>
            <a:chExt cx="1922558" cy="1945153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1" name="Google Shape;50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3"/>
          <p:cNvGrpSpPr/>
          <p:nvPr/>
        </p:nvGrpSpPr>
        <p:grpSpPr>
          <a:xfrm>
            <a:off x="8888621" y="8737879"/>
            <a:ext cx="847888" cy="856040"/>
            <a:chOff x="0" y="-60012"/>
            <a:chExt cx="1130517" cy="1141387"/>
          </a:xfrm>
        </p:grpSpPr>
        <p:grpSp>
          <p:nvGrpSpPr>
            <p:cNvPr id="506" name="Google Shape;506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8" name="Google Shape;50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1" name="Google Shape;51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" name="Google Shape;512;p23"/>
          <p:cNvGrpSpPr/>
          <p:nvPr/>
        </p:nvGrpSpPr>
        <p:grpSpPr>
          <a:xfrm>
            <a:off x="1890437" y="1261734"/>
            <a:ext cx="847888" cy="856040"/>
            <a:chOff x="0" y="-60012"/>
            <a:chExt cx="1130517" cy="1141387"/>
          </a:xfrm>
        </p:grpSpPr>
        <p:grpSp>
          <p:nvGrpSpPr>
            <p:cNvPr id="513" name="Google Shape;513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5" name="Google Shape;515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8" name="Google Shape;51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9" name="Google Shape;519;p23"/>
          <p:cNvSpPr txBox="1"/>
          <p:nvPr/>
        </p:nvSpPr>
        <p:spPr>
          <a:xfrm>
            <a:off x="4553127" y="1028700"/>
            <a:ext cx="9181746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Gallery Image</a:t>
            </a:r>
            <a:endParaRPr dirty="0"/>
          </a:p>
        </p:txBody>
      </p:sp>
      <p:sp>
        <p:nvSpPr>
          <p:cNvPr id="520" name="Google Shape;520;p23"/>
          <p:cNvSpPr txBox="1"/>
          <p:nvPr/>
        </p:nvSpPr>
        <p:spPr>
          <a:xfrm>
            <a:off x="2515867" y="2663307"/>
            <a:ext cx="13054070" cy="50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can you say about your projects? Share it here!</a:t>
            </a:r>
            <a:endParaRPr dirty="0"/>
          </a:p>
        </p:txBody>
      </p:sp>
      <p:grpSp>
        <p:nvGrpSpPr>
          <p:cNvPr id="521" name="Google Shape;521;p23"/>
          <p:cNvGrpSpPr/>
          <p:nvPr/>
        </p:nvGrpSpPr>
        <p:grpSpPr>
          <a:xfrm rot="5400000">
            <a:off x="2896338" y="2346995"/>
            <a:ext cx="230480" cy="4381604"/>
            <a:chOff x="0" y="-47625"/>
            <a:chExt cx="60703" cy="1154003"/>
          </a:xfrm>
        </p:grpSpPr>
        <p:sp>
          <p:nvSpPr>
            <p:cNvPr id="522" name="Google Shape;522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3"/>
          <p:cNvGrpSpPr/>
          <p:nvPr/>
        </p:nvGrpSpPr>
        <p:grpSpPr>
          <a:xfrm rot="5400000">
            <a:off x="15403210" y="2346995"/>
            <a:ext cx="230480" cy="4381604"/>
            <a:chOff x="0" y="-47625"/>
            <a:chExt cx="60703" cy="1154003"/>
          </a:xfrm>
        </p:grpSpPr>
        <p:sp>
          <p:nvSpPr>
            <p:cNvPr id="525" name="Google Shape;525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3"/>
          <p:cNvGrpSpPr/>
          <p:nvPr/>
        </p:nvGrpSpPr>
        <p:grpSpPr>
          <a:xfrm rot="5400000">
            <a:off x="9287738" y="5658866"/>
            <a:ext cx="230480" cy="4381604"/>
            <a:chOff x="0" y="-47625"/>
            <a:chExt cx="60703" cy="1154003"/>
          </a:xfrm>
        </p:grpSpPr>
        <p:sp>
          <p:nvSpPr>
            <p:cNvPr id="528" name="Google Shape;528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9" name="Google Shape;529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4"/>
          <p:cNvPicPr preferRelativeResize="0"/>
          <p:nvPr/>
        </p:nvPicPr>
        <p:blipFill rotWithShape="1">
          <a:blip r:embed="rId3">
            <a:alphaModFix/>
          </a:blip>
          <a:srcRect l="21390" r="21389"/>
          <a:stretch/>
        </p:blipFill>
        <p:spPr>
          <a:xfrm>
            <a:off x="8178302" y="1662066"/>
            <a:ext cx="3488159" cy="237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4"/>
          <p:cNvPicPr preferRelativeResize="0"/>
          <p:nvPr/>
        </p:nvPicPr>
        <p:blipFill rotWithShape="1">
          <a:blip r:embed="rId4">
            <a:alphaModFix/>
          </a:blip>
          <a:srcRect l="9731" r="9730"/>
          <a:stretch/>
        </p:blipFill>
        <p:spPr>
          <a:xfrm>
            <a:off x="8178302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4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6048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4"/>
          <p:cNvPicPr preferRelativeResize="0"/>
          <p:nvPr/>
        </p:nvPicPr>
        <p:blipFill rotWithShape="1">
          <a:blip r:embed="rId6">
            <a:alphaModFix/>
          </a:blip>
          <a:srcRect l="2303" r="2304"/>
          <a:stretch/>
        </p:blipFill>
        <p:spPr>
          <a:xfrm>
            <a:off x="12204430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4"/>
          <p:cNvPicPr preferRelativeResize="0"/>
          <p:nvPr/>
        </p:nvPicPr>
        <p:blipFill rotWithShape="1">
          <a:blip r:embed="rId7">
            <a:alphaModFix/>
          </a:blip>
          <a:srcRect l="2303" r="2304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4"/>
          <p:cNvGrpSpPr/>
          <p:nvPr/>
        </p:nvGrpSpPr>
        <p:grpSpPr>
          <a:xfrm rot="5400000">
            <a:off x="9949563" y="6312069"/>
            <a:ext cx="164562" cy="2568859"/>
            <a:chOff x="0" y="-47625"/>
            <a:chExt cx="43341" cy="676572"/>
          </a:xfrm>
        </p:grpSpPr>
        <p:sp>
          <p:nvSpPr>
            <p:cNvPr id="542" name="Google Shape;542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4430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8">
            <a:alphaModFix/>
          </a:blip>
          <a:srcRect l="2214" r="2215"/>
          <a:stretch/>
        </p:blipFill>
        <p:spPr>
          <a:xfrm>
            <a:off x="12201413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547" name="Google Shape;547;p24"/>
          <p:cNvGrpSpPr/>
          <p:nvPr/>
        </p:nvGrpSpPr>
        <p:grpSpPr>
          <a:xfrm>
            <a:off x="4513997" y="5218236"/>
            <a:ext cx="2161654" cy="2187058"/>
            <a:chOff x="0" y="-149366"/>
            <a:chExt cx="2882205" cy="2916079"/>
          </a:xfrm>
        </p:grpSpPr>
        <p:grpSp>
          <p:nvGrpSpPr>
            <p:cNvPr id="548" name="Google Shape;548;p24"/>
            <p:cNvGrpSpPr/>
            <p:nvPr/>
          </p:nvGrpSpPr>
          <p:grpSpPr>
            <a:xfrm>
              <a:off x="0" y="-149366"/>
              <a:ext cx="2549174" cy="2340062"/>
              <a:chOff x="0" y="-47625"/>
              <a:chExt cx="812800" cy="746125"/>
            </a:xfrm>
          </p:grpSpPr>
          <p:sp>
            <p:nvSpPr>
              <p:cNvPr id="549" name="Google Shape;54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0" name="Google Shape;55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4"/>
            <p:cNvGrpSpPr/>
            <p:nvPr/>
          </p:nvGrpSpPr>
          <p:grpSpPr>
            <a:xfrm>
              <a:off x="346307" y="438838"/>
              <a:ext cx="2535898" cy="2327875"/>
              <a:chOff x="0" y="-47625"/>
              <a:chExt cx="812800" cy="746125"/>
            </a:xfrm>
          </p:grpSpPr>
          <p:sp>
            <p:nvSpPr>
              <p:cNvPr id="552" name="Google Shape;552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3" name="Google Shape;553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24"/>
          <p:cNvGrpSpPr/>
          <p:nvPr/>
        </p:nvGrpSpPr>
        <p:grpSpPr>
          <a:xfrm>
            <a:off x="16523442" y="806025"/>
            <a:ext cx="847888" cy="856040"/>
            <a:chOff x="0" y="-60012"/>
            <a:chExt cx="1130517" cy="1141387"/>
          </a:xfrm>
        </p:grpSpPr>
        <p:grpSp>
          <p:nvGrpSpPr>
            <p:cNvPr id="555" name="Google Shape;555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56" name="Google Shape;556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7" name="Google Shape;557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60" name="Google Shape;56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p24"/>
          <p:cNvSpPr txBox="1"/>
          <p:nvPr/>
        </p:nvSpPr>
        <p:spPr>
          <a:xfrm>
            <a:off x="8178302" y="4266023"/>
            <a:ext cx="3491176" cy="46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01</a:t>
            </a:r>
            <a:endParaRPr dirty="0"/>
          </a:p>
        </p:txBody>
      </p:sp>
      <p:sp>
        <p:nvSpPr>
          <p:cNvPr id="562" name="Google Shape;562;p24"/>
          <p:cNvSpPr txBox="1"/>
          <p:nvPr/>
        </p:nvSpPr>
        <p:spPr>
          <a:xfrm>
            <a:off x="12204430" y="4266023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02</a:t>
            </a:r>
            <a:endParaRPr dirty="0"/>
          </a:p>
        </p:txBody>
      </p:sp>
      <p:sp>
        <p:nvSpPr>
          <p:cNvPr id="563" name="Google Shape;563;p24"/>
          <p:cNvSpPr txBox="1"/>
          <p:nvPr/>
        </p:nvSpPr>
        <p:spPr>
          <a:xfrm>
            <a:off x="8175285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03</a:t>
            </a:r>
            <a:endParaRPr dirty="0"/>
          </a:p>
        </p:txBody>
      </p:sp>
      <p:sp>
        <p:nvSpPr>
          <p:cNvPr id="564" name="Google Shape;564;p24"/>
          <p:cNvSpPr txBox="1"/>
          <p:nvPr/>
        </p:nvSpPr>
        <p:spPr>
          <a:xfrm>
            <a:off x="12201413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04</a:t>
            </a:r>
            <a:endParaRPr dirty="0"/>
          </a:p>
        </p:txBody>
      </p:sp>
      <p:sp>
        <p:nvSpPr>
          <p:cNvPr id="565" name="Google Shape;565;p24"/>
          <p:cNvSpPr txBox="1"/>
          <p:nvPr/>
        </p:nvSpPr>
        <p:spPr>
          <a:xfrm>
            <a:off x="2063009" y="1525918"/>
            <a:ext cx="4901977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Gallery</a:t>
            </a:r>
            <a:endParaRPr dirty="0"/>
          </a:p>
        </p:txBody>
      </p:sp>
      <p:grpSp>
        <p:nvGrpSpPr>
          <p:cNvPr id="566" name="Google Shape;566;p24"/>
          <p:cNvGrpSpPr/>
          <p:nvPr/>
        </p:nvGrpSpPr>
        <p:grpSpPr>
          <a:xfrm rot="5400000">
            <a:off x="9949563" y="2816682"/>
            <a:ext cx="164562" cy="2568859"/>
            <a:chOff x="0" y="-47625"/>
            <a:chExt cx="43341" cy="676572"/>
          </a:xfrm>
        </p:grpSpPr>
        <p:sp>
          <p:nvSpPr>
            <p:cNvPr id="567" name="Google Shape;567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68" name="Google Shape;568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4"/>
          <p:cNvGrpSpPr/>
          <p:nvPr/>
        </p:nvGrpSpPr>
        <p:grpSpPr>
          <a:xfrm rot="5400000">
            <a:off x="13959768" y="6312069"/>
            <a:ext cx="164562" cy="2568859"/>
            <a:chOff x="0" y="-47625"/>
            <a:chExt cx="43341" cy="676572"/>
          </a:xfrm>
        </p:grpSpPr>
        <p:sp>
          <p:nvSpPr>
            <p:cNvPr id="570" name="Google Shape;570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4"/>
          <p:cNvGrpSpPr/>
          <p:nvPr/>
        </p:nvGrpSpPr>
        <p:grpSpPr>
          <a:xfrm rot="5400000">
            <a:off x="13959768" y="2816682"/>
            <a:ext cx="164562" cy="2568859"/>
            <a:chOff x="0" y="-47625"/>
            <a:chExt cx="43341" cy="676572"/>
          </a:xfrm>
        </p:grpSpPr>
        <p:sp>
          <p:nvSpPr>
            <p:cNvPr id="573" name="Google Shape;573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4" name="Google Shape;574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4"/>
          <p:cNvGrpSpPr/>
          <p:nvPr/>
        </p:nvGrpSpPr>
        <p:grpSpPr>
          <a:xfrm>
            <a:off x="3084891" y="8251775"/>
            <a:ext cx="847888" cy="856040"/>
            <a:chOff x="0" y="-60012"/>
            <a:chExt cx="1130517" cy="1141387"/>
          </a:xfrm>
        </p:grpSpPr>
        <p:grpSp>
          <p:nvGrpSpPr>
            <p:cNvPr id="576" name="Google Shape;576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5"/>
          <p:cNvGrpSpPr/>
          <p:nvPr/>
        </p:nvGrpSpPr>
        <p:grpSpPr>
          <a:xfrm>
            <a:off x="3890699" y="3353613"/>
            <a:ext cx="3086100" cy="5123172"/>
            <a:chOff x="0" y="-241102"/>
            <a:chExt cx="4114800" cy="6830897"/>
          </a:xfrm>
        </p:grpSpPr>
        <p:sp>
          <p:nvSpPr>
            <p:cNvPr id="587" name="Google Shape;587;p25"/>
            <p:cNvSpPr txBox="1"/>
            <p:nvPr/>
          </p:nvSpPr>
          <p:spPr>
            <a:xfrm>
              <a:off x="432048" y="3069443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432048" y="1183791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20$</a:t>
              </a:r>
              <a:endParaRPr dirty="0"/>
            </a:p>
          </p:txBody>
        </p:sp>
        <p:sp>
          <p:nvSpPr>
            <p:cNvPr id="589" name="Google Shape;589;p25"/>
            <p:cNvSpPr txBox="1"/>
            <p:nvPr/>
          </p:nvSpPr>
          <p:spPr>
            <a:xfrm>
              <a:off x="432048" y="3865115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590" name="Google Shape;590;p25"/>
            <p:cNvSpPr txBox="1"/>
            <p:nvPr/>
          </p:nvSpPr>
          <p:spPr>
            <a:xfrm>
              <a:off x="432048" y="4371836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591" name="Google Shape;591;p25"/>
            <p:cNvCxnSpPr/>
            <p:nvPr/>
          </p:nvCxnSpPr>
          <p:spPr>
            <a:xfrm>
              <a:off x="544555" y="2846759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544555" y="3725111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93" name="Google Shape;593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95" name="Google Shape;595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5"/>
          <p:cNvGrpSpPr/>
          <p:nvPr/>
        </p:nvGrpSpPr>
        <p:grpSpPr>
          <a:xfrm>
            <a:off x="11311201" y="3353613"/>
            <a:ext cx="3086100" cy="5123172"/>
            <a:chOff x="0" y="-241102"/>
            <a:chExt cx="4114800" cy="6830897"/>
          </a:xfrm>
        </p:grpSpPr>
        <p:sp>
          <p:nvSpPr>
            <p:cNvPr id="597" name="Google Shape;597;p25"/>
            <p:cNvSpPr txBox="1"/>
            <p:nvPr/>
          </p:nvSpPr>
          <p:spPr>
            <a:xfrm>
              <a:off x="432048" y="2842584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YEARLY</a:t>
              </a:r>
              <a:endParaRPr dirty="0"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432048" y="956932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300$</a:t>
              </a:r>
              <a:endParaRPr dirty="0"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432048" y="3638256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0" name="Google Shape;600;p25"/>
            <p:cNvSpPr txBox="1"/>
            <p:nvPr/>
          </p:nvSpPr>
          <p:spPr>
            <a:xfrm>
              <a:off x="432048" y="414497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1" name="Google Shape;601;p25"/>
            <p:cNvSpPr txBox="1"/>
            <p:nvPr/>
          </p:nvSpPr>
          <p:spPr>
            <a:xfrm>
              <a:off x="432048" y="516755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432048" y="465626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03" name="Google Shape;603;p25"/>
            <p:cNvCxnSpPr/>
            <p:nvPr/>
          </p:nvCxnSpPr>
          <p:spPr>
            <a:xfrm>
              <a:off x="544555" y="2619900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544555" y="3498252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05" name="Google Shape;605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07" name="Google Shape;607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8" name="Google Shape;608;p25"/>
          <p:cNvGrpSpPr/>
          <p:nvPr/>
        </p:nvGrpSpPr>
        <p:grpSpPr>
          <a:xfrm>
            <a:off x="7335828" y="2748315"/>
            <a:ext cx="3616343" cy="6333768"/>
            <a:chOff x="0" y="-241102"/>
            <a:chExt cx="4821791" cy="8445024"/>
          </a:xfrm>
        </p:grpSpPr>
        <p:sp>
          <p:nvSpPr>
            <p:cNvPr id="609" name="Google Shape;609;p25"/>
            <p:cNvSpPr txBox="1"/>
            <p:nvPr/>
          </p:nvSpPr>
          <p:spPr>
            <a:xfrm>
              <a:off x="206847" y="3105764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206847" y="549889"/>
              <a:ext cx="4408098" cy="208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30$</a:t>
              </a:r>
              <a:endParaRPr dirty="0"/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206847" y="4175854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2" name="Google Shape;612;p25"/>
            <p:cNvSpPr txBox="1"/>
            <p:nvPr/>
          </p:nvSpPr>
          <p:spPr>
            <a:xfrm>
              <a:off x="206847" y="4862990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206847" y="5556322"/>
              <a:ext cx="4408098" cy="519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14" name="Google Shape;614;p25"/>
            <p:cNvCxnSpPr/>
            <p:nvPr/>
          </p:nvCxnSpPr>
          <p:spPr>
            <a:xfrm>
              <a:off x="359412" y="2803795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5"/>
            <p:cNvCxnSpPr/>
            <p:nvPr/>
          </p:nvCxnSpPr>
          <p:spPr>
            <a:xfrm>
              <a:off x="359412" y="3994879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6" name="Google Shape;616;p25"/>
            <p:cNvGrpSpPr/>
            <p:nvPr/>
          </p:nvGrpSpPr>
          <p:grpSpPr>
            <a:xfrm>
              <a:off x="0" y="-241102"/>
              <a:ext cx="4821791" cy="8445024"/>
              <a:chOff x="0" y="-47625"/>
              <a:chExt cx="952453" cy="1668153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0" y="0"/>
                <a:ext cx="952453" cy="1620528"/>
              </a:xfrm>
              <a:custGeom>
                <a:avLst/>
                <a:gdLst/>
                <a:ahLst/>
                <a:cxnLst/>
                <a:rect l="l" t="t" r="r" b="b"/>
                <a:pathLst>
                  <a:path w="952453" h="1620528" extrusionOk="0">
                    <a:moveTo>
                      <a:pt x="0" y="0"/>
                    </a:moveTo>
                    <a:lnTo>
                      <a:pt x="952453" y="0"/>
                    </a:lnTo>
                    <a:lnTo>
                      <a:pt x="952453" y="1620528"/>
                    </a:lnTo>
                    <a:lnTo>
                      <a:pt x="0" y="16205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18" name="Google Shape;618;p25"/>
              <p:cNvSpPr txBox="1"/>
              <p:nvPr/>
            </p:nvSpPr>
            <p:spPr>
              <a:xfrm>
                <a:off x="0" y="-47625"/>
                <a:ext cx="952453" cy="1668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9" name="Google Shape;619;p25"/>
          <p:cNvSpPr txBox="1"/>
          <p:nvPr/>
        </p:nvSpPr>
        <p:spPr>
          <a:xfrm>
            <a:off x="1028700" y="1038225"/>
            <a:ext cx="16230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a Pricing Page</a:t>
            </a:r>
            <a:endParaRPr dirty="0"/>
          </a:p>
        </p:txBody>
      </p:sp>
      <p:sp>
        <p:nvSpPr>
          <p:cNvPr id="620" name="Google Shape;620;p25"/>
          <p:cNvSpPr/>
          <p:nvPr/>
        </p:nvSpPr>
        <p:spPr>
          <a:xfrm rot="-3278844">
            <a:off x="-6886846" y="-3415669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21" name="Google Shape;621;p25"/>
          <p:cNvSpPr/>
          <p:nvPr/>
        </p:nvSpPr>
        <p:spPr>
          <a:xfrm rot="7599151">
            <a:off x="11345333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22" name="Google Shape;622;p25"/>
          <p:cNvGrpSpPr/>
          <p:nvPr/>
        </p:nvGrpSpPr>
        <p:grpSpPr>
          <a:xfrm>
            <a:off x="15384275" y="372636"/>
            <a:ext cx="1875026" cy="1989564"/>
            <a:chOff x="0" y="-122432"/>
            <a:chExt cx="2500034" cy="2652752"/>
          </a:xfrm>
        </p:grpSpPr>
        <p:grpSp>
          <p:nvGrpSpPr>
            <p:cNvPr id="623" name="Google Shape;623;p25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5" name="Google Shape;62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5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27" name="Google Shape;627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8" name="Google Shape;628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25"/>
          <p:cNvGrpSpPr/>
          <p:nvPr/>
        </p:nvGrpSpPr>
        <p:grpSpPr>
          <a:xfrm>
            <a:off x="1942154" y="7846259"/>
            <a:ext cx="847888" cy="856040"/>
            <a:chOff x="0" y="-60012"/>
            <a:chExt cx="1130517" cy="1141387"/>
          </a:xfrm>
        </p:grpSpPr>
        <p:grpSp>
          <p:nvGrpSpPr>
            <p:cNvPr id="630" name="Google Shape;630;p2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31" name="Google Shape;631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2" name="Google Shape;632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34" name="Google Shape;63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5" name="Google Shape;63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C625374-E52B-86A9-A343-620CC4D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B68E693-4C7A-5D39-383A-3AD78CB5F2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D64EE0A-03B5-CDF9-B963-F2F993D00708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B372EE5-1A0E-8297-69EB-E3C110E77A8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2BD934CD-D1EF-8186-04D8-2FC1499A8474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primo homework è stato utilizzato OpenSSL per generare una chiave privata al fine di ottenere un certificato.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Innanzitutto è stato utilizzato il seguente comando: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genpkey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-algorithm RSA -out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endParaRPr lang="it-IT" sz="3200" b="1" i="1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L'algoritmo RSA è uno degli algoritmi di crittografia asimmetrica più utilizzati. La crittografia asimmetrica, a differenza di quella simmetrica, utilizza due chiavi separate: una chiave pubblica per cifrare i dati e una chiave privata per decifrarli. L'algoritmo RSA si basa su operazioni matematiche su numeri primi molto grandi.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7928558-7571-B9F1-CAAA-B69ED702A5A3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7E87F25-E494-56C4-A88C-7086F6F3C7A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C2E7B75-3BD7-3A81-8C48-824483AD17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EF63F9C-7AA7-F3AA-CE90-E01213643F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DA17A-154A-4EEA-97B1-1ADE7858975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A1BB64BD-9A6F-BF65-E188-E7280D0D31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7A3A1C2-8F35-D51C-AC11-1E49155390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A2A4F75-852F-FF8D-14CB-697A3BFCA2DC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EA3D6DC-F1CB-A5AB-05DB-F0664263603E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B1119E8-1FA8-D9C4-985E-23CB1694F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C03901E-D911-CCFA-45E2-35BA72E7BCA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BAEAD38-7E76-719A-E877-97E34B0BD7E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58BB6FE-C81F-A427-90B4-AF83CB981E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F7819A71-71E4-F0D8-69DB-B2B206E3C5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4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6"/>
          <p:cNvGrpSpPr/>
          <p:nvPr/>
        </p:nvGrpSpPr>
        <p:grpSpPr>
          <a:xfrm>
            <a:off x="7157034" y="-683750"/>
            <a:ext cx="7993047" cy="7993047"/>
            <a:chOff x="0" y="0"/>
            <a:chExt cx="10657396" cy="10657396"/>
          </a:xfrm>
        </p:grpSpPr>
        <p:grpSp>
          <p:nvGrpSpPr>
            <p:cNvPr id="641" name="Google Shape;641;p2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642" name="Google Shape;64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648" name="Google Shape;64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654" name="Google Shape;65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" name="Google Shape;656;p26"/>
          <p:cNvGrpSpPr/>
          <p:nvPr/>
        </p:nvGrpSpPr>
        <p:grpSpPr>
          <a:xfrm>
            <a:off x="10274794" y="2408652"/>
            <a:ext cx="1544574" cy="1544574"/>
            <a:chOff x="0" y="0"/>
            <a:chExt cx="812800" cy="812800"/>
          </a:xfrm>
        </p:grpSpPr>
        <p:sp>
          <p:nvSpPr>
            <p:cNvPr id="657" name="Google Shape;65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sp>
        <p:nvSpPr>
          <p:cNvPr id="659" name="Google Shape;659;p26"/>
          <p:cNvSpPr txBox="1"/>
          <p:nvPr/>
        </p:nvSpPr>
        <p:spPr>
          <a:xfrm>
            <a:off x="10613771" y="4073109"/>
            <a:ext cx="7378075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dirty="0"/>
          </a:p>
        </p:txBody>
      </p:sp>
      <p:sp>
        <p:nvSpPr>
          <p:cNvPr id="660" name="Google Shape;660;p26"/>
          <p:cNvSpPr txBox="1"/>
          <p:nvPr/>
        </p:nvSpPr>
        <p:spPr>
          <a:xfrm>
            <a:off x="10613771" y="5558638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sp>
        <p:nvSpPr>
          <p:cNvPr id="661" name="Google Shape;661;p26"/>
          <p:cNvSpPr/>
          <p:nvPr/>
        </p:nvSpPr>
        <p:spPr>
          <a:xfrm rot="-8100000">
            <a:off x="-6811884" y="7561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2" name="Google Shape;662;p26"/>
          <p:cNvGrpSpPr/>
          <p:nvPr/>
        </p:nvGrpSpPr>
        <p:grpSpPr>
          <a:xfrm>
            <a:off x="1028700" y="-379164"/>
            <a:ext cx="3086100" cy="6469932"/>
            <a:chOff x="0" y="-47625"/>
            <a:chExt cx="812800" cy="1704015"/>
          </a:xfrm>
        </p:grpSpPr>
        <p:sp>
          <p:nvSpPr>
            <p:cNvPr id="663" name="Google Shape;663;p2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64" name="Google Shape;664;p2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6"/>
          <p:cNvSpPr/>
          <p:nvPr/>
        </p:nvSpPr>
        <p:spPr>
          <a:xfrm>
            <a:off x="4346270" y="4874196"/>
            <a:ext cx="4925282" cy="7421350"/>
          </a:xfrm>
          <a:custGeom>
            <a:avLst/>
            <a:gdLst/>
            <a:ahLst/>
            <a:cxnLst/>
            <a:rect l="l" t="t" r="r" b="b"/>
            <a:pathLst>
              <a:path w="4925282" h="7421350" extrusionOk="0">
                <a:moveTo>
                  <a:pt x="0" y="0"/>
                </a:moveTo>
                <a:lnTo>
                  <a:pt x="4925282" y="0"/>
                </a:lnTo>
                <a:lnTo>
                  <a:pt x="4925282" y="7421350"/>
                </a:lnTo>
                <a:lnTo>
                  <a:pt x="0" y="74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916" r="-136207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6" name="Google Shape;666;p26"/>
          <p:cNvSpPr/>
          <p:nvPr/>
        </p:nvSpPr>
        <p:spPr>
          <a:xfrm>
            <a:off x="1796686" y="0"/>
            <a:ext cx="5627257" cy="10287000"/>
          </a:xfrm>
          <a:custGeom>
            <a:avLst/>
            <a:gdLst/>
            <a:ahLst/>
            <a:cxnLst/>
            <a:rect l="l" t="t" r="r" b="b"/>
            <a:pathLst>
              <a:path w="5627257" h="10287000" extrusionOk="0">
                <a:moveTo>
                  <a:pt x="0" y="0"/>
                </a:moveTo>
                <a:lnTo>
                  <a:pt x="5627257" y="0"/>
                </a:lnTo>
                <a:lnTo>
                  <a:pt x="56272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687" r="-14968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7" name="Google Shape;667;p26"/>
          <p:cNvSpPr/>
          <p:nvPr/>
        </p:nvSpPr>
        <p:spPr>
          <a:xfrm rot="7599151">
            <a:off x="11139409" y="550321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8" name="Google Shape;668;p26"/>
          <p:cNvGrpSpPr/>
          <p:nvPr/>
        </p:nvGrpSpPr>
        <p:grpSpPr>
          <a:xfrm>
            <a:off x="15270161" y="1191375"/>
            <a:ext cx="1875026" cy="1989564"/>
            <a:chOff x="0" y="-122432"/>
            <a:chExt cx="2500034" cy="2652752"/>
          </a:xfrm>
        </p:grpSpPr>
        <p:grpSp>
          <p:nvGrpSpPr>
            <p:cNvPr id="669" name="Google Shape;669;p26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70" name="Google Shape;67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1" name="Google Shape;67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26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73" name="Google Shape;673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4" name="Google Shape;674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5" name="Google Shape;675;p26"/>
          <p:cNvGrpSpPr/>
          <p:nvPr/>
        </p:nvGrpSpPr>
        <p:grpSpPr>
          <a:xfrm>
            <a:off x="604756" y="8269901"/>
            <a:ext cx="847888" cy="856040"/>
            <a:chOff x="0" y="-60012"/>
            <a:chExt cx="1130517" cy="1141387"/>
          </a:xfrm>
        </p:grpSpPr>
        <p:grpSp>
          <p:nvGrpSpPr>
            <p:cNvPr id="676" name="Google Shape;676;p26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8" name="Google Shape;678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6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80" name="Google Shape;68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81" name="Google Shape;68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/>
          <p:nvPr/>
        </p:nvSpPr>
        <p:spPr>
          <a:xfrm rot="-2699999">
            <a:off x="-6254673" y="-381402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4">
            <a:alphaModFix/>
          </a:blip>
          <a:srcRect t="13036" b="13035"/>
          <a:stretch/>
        </p:blipFill>
        <p:spPr>
          <a:xfrm>
            <a:off x="0" y="2518038"/>
            <a:ext cx="9144000" cy="4503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7"/>
          <p:cNvSpPr txBox="1"/>
          <p:nvPr/>
        </p:nvSpPr>
        <p:spPr>
          <a:xfrm>
            <a:off x="9760515" y="2393598"/>
            <a:ext cx="6202863" cy="273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History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9760515" y="5422979"/>
            <a:ext cx="6202863" cy="159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690" name="Google Shape;690;p27"/>
          <p:cNvGrpSpPr/>
          <p:nvPr/>
        </p:nvGrpSpPr>
        <p:grpSpPr>
          <a:xfrm>
            <a:off x="14737499" y="936876"/>
            <a:ext cx="1875026" cy="1989564"/>
            <a:chOff x="0" y="-122432"/>
            <a:chExt cx="2500034" cy="2652752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92" name="Google Shape;692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3" name="Google Shape;693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27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95" name="Google Shape;695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6" name="Google Shape;696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7" name="Google Shape;697;p27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98" name="Google Shape;698;p27"/>
          <p:cNvGrpSpPr/>
          <p:nvPr/>
        </p:nvGrpSpPr>
        <p:grpSpPr>
          <a:xfrm>
            <a:off x="4572000" y="8297484"/>
            <a:ext cx="914563" cy="960815"/>
            <a:chOff x="0" y="-60012"/>
            <a:chExt cx="1219417" cy="1281087"/>
          </a:xfrm>
        </p:grpSpPr>
        <p:grpSp>
          <p:nvGrpSpPr>
            <p:cNvPr id="699" name="Google Shape;699;p27"/>
            <p:cNvGrpSpPr/>
            <p:nvPr/>
          </p:nvGrpSpPr>
          <p:grpSpPr>
            <a:xfrm>
              <a:off x="221150" y="304698"/>
              <a:ext cx="998267" cy="916377"/>
              <a:chOff x="0" y="-47625"/>
              <a:chExt cx="812800" cy="746125"/>
            </a:xfrm>
          </p:grpSpPr>
          <p:sp>
            <p:nvSpPr>
              <p:cNvPr id="700" name="Google Shape;700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1" name="Google Shape;701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7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03" name="Google Shape;703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4" name="Google Shape;704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" name="Google Shape;705;p27"/>
          <p:cNvGrpSpPr/>
          <p:nvPr/>
        </p:nvGrpSpPr>
        <p:grpSpPr>
          <a:xfrm rot="5400000">
            <a:off x="4671790" y="3655300"/>
            <a:ext cx="265996" cy="6732946"/>
            <a:chOff x="0" y="-47625"/>
            <a:chExt cx="70057" cy="1773286"/>
          </a:xfrm>
        </p:grpSpPr>
        <p:sp>
          <p:nvSpPr>
            <p:cNvPr id="706" name="Google Shape;706;p27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07" name="Google Shape;707;p27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 txBox="1"/>
          <p:nvPr/>
        </p:nvSpPr>
        <p:spPr>
          <a:xfrm>
            <a:off x="2741618" y="2385055"/>
            <a:ext cx="12804764" cy="410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Write an original statement or inspiring quote</a:t>
            </a:r>
            <a:endParaRPr dirty="0"/>
          </a:p>
        </p:txBody>
      </p:sp>
      <p:sp>
        <p:nvSpPr>
          <p:cNvPr id="713" name="Google Shape;713;p28"/>
          <p:cNvSpPr txBox="1"/>
          <p:nvPr/>
        </p:nvSpPr>
        <p:spPr>
          <a:xfrm>
            <a:off x="2741618" y="7175546"/>
            <a:ext cx="12804764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 dirty="0"/>
          </a:p>
        </p:txBody>
      </p:sp>
      <p:sp>
        <p:nvSpPr>
          <p:cNvPr id="714" name="Google Shape;714;p28"/>
          <p:cNvSpPr/>
          <p:nvPr/>
        </p:nvSpPr>
        <p:spPr>
          <a:xfrm rot="-2699999">
            <a:off x="-6422915" y="-448977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15" name="Google Shape;715;p28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16" name="Google Shape;716;p28"/>
          <p:cNvGrpSpPr/>
          <p:nvPr/>
        </p:nvGrpSpPr>
        <p:grpSpPr>
          <a:xfrm>
            <a:off x="14850487" y="936876"/>
            <a:ext cx="1875026" cy="1989564"/>
            <a:chOff x="0" y="-122432"/>
            <a:chExt cx="2500034" cy="2652752"/>
          </a:xfrm>
        </p:grpSpPr>
        <p:grpSp>
          <p:nvGrpSpPr>
            <p:cNvPr id="717" name="Google Shape;717;p28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718" name="Google Shape;71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19" name="Google Shape;71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28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721" name="Google Shape;721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2" name="Google Shape;722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28"/>
          <p:cNvGrpSpPr/>
          <p:nvPr/>
        </p:nvGrpSpPr>
        <p:grpSpPr>
          <a:xfrm>
            <a:off x="1667753" y="5864851"/>
            <a:ext cx="847888" cy="856040"/>
            <a:chOff x="0" y="-60012"/>
            <a:chExt cx="1130517" cy="1141387"/>
          </a:xfrm>
        </p:grpSpPr>
        <p:grpSp>
          <p:nvGrpSpPr>
            <p:cNvPr id="724" name="Google Shape;724;p2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25" name="Google Shape;725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6" name="Google Shape;726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2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28" name="Google Shape;72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9" name="Google Shape;72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5" name="Google Shape;735;p29"/>
          <p:cNvSpPr/>
          <p:nvPr/>
        </p:nvSpPr>
        <p:spPr>
          <a:xfrm>
            <a:off x="1423216" y="1958399"/>
            <a:ext cx="7720784" cy="668585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36" name="Google Shape;736;p29"/>
          <p:cNvSpPr txBox="1"/>
          <p:nvPr/>
        </p:nvSpPr>
        <p:spPr>
          <a:xfrm>
            <a:off x="8445520" y="2732565"/>
            <a:ext cx="8813780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Founder</a:t>
            </a:r>
            <a:endParaRPr dirty="0"/>
          </a:p>
        </p:txBody>
      </p:sp>
      <p:sp>
        <p:nvSpPr>
          <p:cNvPr id="737" name="Google Shape;737;p29"/>
          <p:cNvSpPr txBox="1"/>
          <p:nvPr/>
        </p:nvSpPr>
        <p:spPr>
          <a:xfrm>
            <a:off x="10529730" y="4556630"/>
            <a:ext cx="4645361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 dirty="0"/>
          </a:p>
        </p:txBody>
      </p:sp>
      <p:sp>
        <p:nvSpPr>
          <p:cNvPr id="738" name="Google Shape;738;p29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9" name="Google Shape;739;p29"/>
          <p:cNvSpPr txBox="1"/>
          <p:nvPr/>
        </p:nvSpPr>
        <p:spPr>
          <a:xfrm>
            <a:off x="9750978" y="5286934"/>
            <a:ext cx="6202863" cy="156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740" name="Google Shape;740;p29"/>
          <p:cNvGrpSpPr/>
          <p:nvPr/>
        </p:nvGrpSpPr>
        <p:grpSpPr>
          <a:xfrm>
            <a:off x="10348205" y="1102358"/>
            <a:ext cx="847888" cy="856040"/>
            <a:chOff x="0" y="-60012"/>
            <a:chExt cx="1130517" cy="1141387"/>
          </a:xfrm>
        </p:grpSpPr>
        <p:grpSp>
          <p:nvGrpSpPr>
            <p:cNvPr id="741" name="Google Shape;741;p2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3" name="Google Shape;74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2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6" name="Google Shape;746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" name="Google Shape;747;p29"/>
          <p:cNvGrpSpPr/>
          <p:nvPr/>
        </p:nvGrpSpPr>
        <p:grpSpPr>
          <a:xfrm>
            <a:off x="14377141" y="7360262"/>
            <a:ext cx="1271758" cy="1283988"/>
            <a:chOff x="0" y="-90013"/>
            <a:chExt cx="1695678" cy="1711983"/>
          </a:xfrm>
        </p:grpSpPr>
        <p:grpSp>
          <p:nvGrpSpPr>
            <p:cNvPr id="748" name="Google Shape;748;p29"/>
            <p:cNvGrpSpPr/>
            <p:nvPr/>
          </p:nvGrpSpPr>
          <p:grpSpPr>
            <a:xfrm>
              <a:off x="198364" y="247483"/>
              <a:ext cx="1497314" cy="1374487"/>
              <a:chOff x="0" y="-47625"/>
              <a:chExt cx="812800" cy="746125"/>
            </a:xfrm>
          </p:grpSpPr>
          <p:sp>
            <p:nvSpPr>
              <p:cNvPr id="749" name="Google Shape;749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0" name="Google Shape;750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29"/>
            <p:cNvGrpSpPr/>
            <p:nvPr/>
          </p:nvGrpSpPr>
          <p:grpSpPr>
            <a:xfrm>
              <a:off x="0" y="-90013"/>
              <a:ext cx="1536223" cy="1410205"/>
              <a:chOff x="0" y="-47625"/>
              <a:chExt cx="812800" cy="746125"/>
            </a:xfrm>
          </p:grpSpPr>
          <p:sp>
            <p:nvSpPr>
              <p:cNvPr id="752" name="Google Shape;75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3" name="Google Shape;75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4" y="1671625"/>
            <a:ext cx="8378400" cy="72594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/>
          <p:nvPr/>
        </p:nvSpPr>
        <p:spPr>
          <a:xfrm>
            <a:off x="2822459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0" name="Google Shape;760;p30"/>
          <p:cNvSpPr/>
          <p:nvPr/>
        </p:nvSpPr>
        <p:spPr>
          <a:xfrm rot="-2699999">
            <a:off x="-6422915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1" name="Google Shape;761;p30"/>
          <p:cNvSpPr/>
          <p:nvPr/>
        </p:nvSpPr>
        <p:spPr>
          <a:xfrm rot="7807243">
            <a:off x="11238454" y="395564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2" name="Google Shape;762;p30"/>
          <p:cNvSpPr txBox="1"/>
          <p:nvPr/>
        </p:nvSpPr>
        <p:spPr>
          <a:xfrm>
            <a:off x="890224" y="1038225"/>
            <a:ext cx="1650755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Testimonials</a:t>
            </a:r>
            <a:endParaRPr dirty="0"/>
          </a:p>
        </p:txBody>
      </p:sp>
      <p:sp>
        <p:nvSpPr>
          <p:cNvPr id="763" name="Google Shape;763;p30"/>
          <p:cNvSpPr/>
          <p:nvPr/>
        </p:nvSpPr>
        <p:spPr>
          <a:xfrm>
            <a:off x="7727152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4" name="Google Shape;764;p30"/>
          <p:cNvSpPr/>
          <p:nvPr/>
        </p:nvSpPr>
        <p:spPr>
          <a:xfrm>
            <a:off x="12628113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15065951" y="1131577"/>
            <a:ext cx="1346801" cy="1359753"/>
            <a:chOff x="0" y="-95325"/>
            <a:chExt cx="1795736" cy="1813005"/>
          </a:xfrm>
        </p:grpSpPr>
        <p:grpSp>
          <p:nvGrpSpPr>
            <p:cNvPr id="766" name="Google Shape;766;p30"/>
            <p:cNvGrpSpPr/>
            <p:nvPr/>
          </p:nvGrpSpPr>
          <p:grpSpPr>
            <a:xfrm>
              <a:off x="210069" y="262087"/>
              <a:ext cx="1585667" cy="1455593"/>
              <a:chOff x="0" y="-47625"/>
              <a:chExt cx="812800" cy="746125"/>
            </a:xfrm>
          </p:grpSpPr>
          <p:sp>
            <p:nvSpPr>
              <p:cNvPr id="767" name="Google Shape;76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68" name="Google Shape;76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30"/>
            <p:cNvGrpSpPr/>
            <p:nvPr/>
          </p:nvGrpSpPr>
          <p:grpSpPr>
            <a:xfrm>
              <a:off x="0" y="-95325"/>
              <a:ext cx="1626873" cy="1493419"/>
              <a:chOff x="0" y="-47625"/>
              <a:chExt cx="812800" cy="746125"/>
            </a:xfrm>
          </p:grpSpPr>
          <p:sp>
            <p:nvSpPr>
              <p:cNvPr id="770" name="Google Shape;770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1" name="Google Shape;771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" name="Google Shape;772;p30"/>
          <p:cNvGrpSpPr/>
          <p:nvPr/>
        </p:nvGrpSpPr>
        <p:grpSpPr>
          <a:xfrm>
            <a:off x="6056847" y="8268851"/>
            <a:ext cx="697997" cy="704708"/>
            <a:chOff x="0" y="-49403"/>
            <a:chExt cx="930662" cy="939611"/>
          </a:xfrm>
        </p:grpSpPr>
        <p:grpSp>
          <p:nvGrpSpPr>
            <p:cNvPr id="773" name="Google Shape;773;p30"/>
            <p:cNvGrpSpPr/>
            <p:nvPr/>
          </p:nvGrpSpPr>
          <p:grpSpPr>
            <a:xfrm>
              <a:off x="108871" y="135829"/>
              <a:ext cx="821791" cy="754379"/>
              <a:chOff x="0" y="-47625"/>
              <a:chExt cx="812800" cy="746125"/>
            </a:xfrm>
          </p:grpSpPr>
          <p:sp>
            <p:nvSpPr>
              <p:cNvPr id="774" name="Google Shape;774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5" name="Google Shape;775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30"/>
            <p:cNvGrpSpPr/>
            <p:nvPr/>
          </p:nvGrpSpPr>
          <p:grpSpPr>
            <a:xfrm>
              <a:off x="0" y="-49403"/>
              <a:ext cx="843147" cy="773982"/>
              <a:chOff x="0" y="-47625"/>
              <a:chExt cx="812800" cy="746125"/>
            </a:xfrm>
          </p:grpSpPr>
          <p:sp>
            <p:nvSpPr>
              <p:cNvPr id="777" name="Google Shape;77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8" name="Google Shape;77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0"/>
          <p:cNvGrpSpPr/>
          <p:nvPr/>
        </p:nvGrpSpPr>
        <p:grpSpPr>
          <a:xfrm>
            <a:off x="2418409" y="6819639"/>
            <a:ext cx="3306074" cy="1486265"/>
            <a:chOff x="0" y="0"/>
            <a:chExt cx="4408098" cy="1981686"/>
          </a:xfrm>
        </p:grpSpPr>
        <p:sp>
          <p:nvSpPr>
            <p:cNvPr id="780" name="Google Shape;780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1" name="Google Shape;781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2" name="Google Shape;782;p30"/>
          <p:cNvGrpSpPr/>
          <p:nvPr/>
        </p:nvGrpSpPr>
        <p:grpSpPr>
          <a:xfrm>
            <a:off x="7324227" y="6819639"/>
            <a:ext cx="3306074" cy="1486265"/>
            <a:chOff x="0" y="0"/>
            <a:chExt cx="4408098" cy="1981686"/>
          </a:xfrm>
        </p:grpSpPr>
        <p:sp>
          <p:nvSpPr>
            <p:cNvPr id="783" name="Google Shape;783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4" name="Google Shape;784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5" name="Google Shape;785;p30"/>
          <p:cNvGrpSpPr/>
          <p:nvPr/>
        </p:nvGrpSpPr>
        <p:grpSpPr>
          <a:xfrm>
            <a:off x="12230044" y="6819639"/>
            <a:ext cx="3306074" cy="1486265"/>
            <a:chOff x="0" y="0"/>
            <a:chExt cx="4408098" cy="1981686"/>
          </a:xfrm>
        </p:grpSpPr>
        <p:sp>
          <p:nvSpPr>
            <p:cNvPr id="786" name="Google Shape;786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7" name="Google Shape;787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pic>
        <p:nvPicPr>
          <p:cNvPr id="788" name="Google Shape;7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125" y="2973023"/>
            <a:ext cx="4157700" cy="36024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89" name="Google Shape;7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00" y="2968263"/>
            <a:ext cx="4157700" cy="3592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90" name="Google Shape;7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0982" y="2968275"/>
            <a:ext cx="4158000" cy="35928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1"/>
          <p:cNvSpPr txBox="1"/>
          <p:nvPr/>
        </p:nvSpPr>
        <p:spPr>
          <a:xfrm>
            <a:off x="3729073" y="3774537"/>
            <a:ext cx="10829854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 dirty="0"/>
          </a:p>
        </p:txBody>
      </p:sp>
      <p:sp>
        <p:nvSpPr>
          <p:cNvPr id="796" name="Google Shape;796;p31"/>
          <p:cNvSpPr txBox="1"/>
          <p:nvPr/>
        </p:nvSpPr>
        <p:spPr>
          <a:xfrm>
            <a:off x="5703818" y="5385338"/>
            <a:ext cx="6880363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closing statement or call-to-action here.</a:t>
            </a:r>
            <a:endParaRPr dirty="0"/>
          </a:p>
        </p:txBody>
      </p:sp>
      <p:sp>
        <p:nvSpPr>
          <p:cNvPr id="797" name="Google Shape;797;p31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98" name="Google Shape;798;p31"/>
          <p:cNvSpPr/>
          <p:nvPr/>
        </p:nvSpPr>
        <p:spPr>
          <a:xfrm rot="7807243">
            <a:off x="11109324" y="346381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99" name="Google Shape;799;p31"/>
          <p:cNvGrpSpPr/>
          <p:nvPr/>
        </p:nvGrpSpPr>
        <p:grpSpPr>
          <a:xfrm>
            <a:off x="13775409" y="946006"/>
            <a:ext cx="2728468" cy="2504648"/>
            <a:chOff x="0" y="-47625"/>
            <a:chExt cx="812800" cy="746125"/>
          </a:xfrm>
        </p:grpSpPr>
        <p:sp>
          <p:nvSpPr>
            <p:cNvPr id="800" name="Google Shape;800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1" name="Google Shape;801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31"/>
          <p:cNvGrpSpPr/>
          <p:nvPr/>
        </p:nvGrpSpPr>
        <p:grpSpPr>
          <a:xfrm>
            <a:off x="14425431" y="680584"/>
            <a:ext cx="2078446" cy="1907948"/>
            <a:chOff x="0" y="-47625"/>
            <a:chExt cx="812800" cy="746125"/>
          </a:xfrm>
        </p:grpSpPr>
        <p:sp>
          <p:nvSpPr>
            <p:cNvPr id="803" name="Google Shape;803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4" name="Google Shape;804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31"/>
          <p:cNvGrpSpPr/>
          <p:nvPr/>
        </p:nvGrpSpPr>
        <p:grpSpPr>
          <a:xfrm>
            <a:off x="1846611" y="1879955"/>
            <a:ext cx="1509689" cy="1385847"/>
            <a:chOff x="0" y="-47625"/>
            <a:chExt cx="812800" cy="746125"/>
          </a:xfrm>
        </p:grpSpPr>
        <p:sp>
          <p:nvSpPr>
            <p:cNvPr id="806" name="Google Shape;806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7" name="Google Shape;807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31"/>
          <p:cNvGrpSpPr/>
          <p:nvPr/>
        </p:nvGrpSpPr>
        <p:grpSpPr>
          <a:xfrm>
            <a:off x="2257209" y="1774156"/>
            <a:ext cx="1032416" cy="947726"/>
            <a:chOff x="0" y="-47625"/>
            <a:chExt cx="812800" cy="746125"/>
          </a:xfrm>
        </p:grpSpPr>
        <p:sp>
          <p:nvSpPr>
            <p:cNvPr id="809" name="Google Shape;809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10" name="Google Shape;810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11699915" y="7630006"/>
            <a:ext cx="1007468" cy="995426"/>
            <a:chOff x="0" y="-53826"/>
            <a:chExt cx="1343290" cy="1327236"/>
          </a:xfrm>
        </p:grpSpPr>
        <p:grpSp>
          <p:nvGrpSpPr>
            <p:cNvPr id="812" name="Google Shape;812;p31"/>
            <p:cNvGrpSpPr/>
            <p:nvPr/>
          </p:nvGrpSpPr>
          <p:grpSpPr>
            <a:xfrm>
              <a:off x="0" y="40312"/>
              <a:ext cx="1343290" cy="1233098"/>
              <a:chOff x="0" y="-47625"/>
              <a:chExt cx="812800" cy="746125"/>
            </a:xfrm>
          </p:grpSpPr>
          <p:sp>
            <p:nvSpPr>
              <p:cNvPr id="813" name="Google Shape;813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4" name="Google Shape;814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31"/>
            <p:cNvGrpSpPr/>
            <p:nvPr/>
          </p:nvGrpSpPr>
          <p:grpSpPr>
            <a:xfrm>
              <a:off x="365341" y="-53826"/>
              <a:ext cx="918623" cy="843268"/>
              <a:chOff x="0" y="-47625"/>
              <a:chExt cx="812800" cy="746125"/>
            </a:xfrm>
          </p:grpSpPr>
          <p:sp>
            <p:nvSpPr>
              <p:cNvPr id="816" name="Google Shape;816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7" name="Google Shape;817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2"/>
          <p:cNvSpPr/>
          <p:nvPr/>
        </p:nvSpPr>
        <p:spPr>
          <a:xfrm rot="-2699999">
            <a:off x="-5996412" y="-563580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23" name="Google Shape;823;p32"/>
          <p:cNvSpPr txBox="1"/>
          <p:nvPr/>
        </p:nvSpPr>
        <p:spPr>
          <a:xfrm>
            <a:off x="1028700" y="765751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 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dirty="0"/>
          </a:p>
        </p:txBody>
      </p:sp>
      <p:sp>
        <p:nvSpPr>
          <p:cNvPr id="824" name="Google Shape;824;p32"/>
          <p:cNvSpPr txBox="1"/>
          <p:nvPr/>
        </p:nvSpPr>
        <p:spPr>
          <a:xfrm>
            <a:off x="1028700" y="3545205"/>
            <a:ext cx="5059131" cy="571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 Happy designing! 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 dirty="0"/>
          </a:p>
        </p:txBody>
      </p:sp>
      <p:sp>
        <p:nvSpPr>
          <p:cNvPr id="825" name="Google Shape;825;p32"/>
          <p:cNvSpPr txBox="1"/>
          <p:nvPr/>
        </p:nvSpPr>
        <p:spPr>
          <a:xfrm>
            <a:off x="1028700" y="4704016"/>
            <a:ext cx="4676765" cy="74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7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uses the following free fonts:</a:t>
            </a:r>
            <a:endParaRPr dirty="0"/>
          </a:p>
        </p:txBody>
      </p:sp>
      <p:sp>
        <p:nvSpPr>
          <p:cNvPr id="826" name="Google Shape;826;p32"/>
          <p:cNvSpPr txBox="1"/>
          <p:nvPr/>
        </p:nvSpPr>
        <p:spPr>
          <a:xfrm>
            <a:off x="1028700" y="5955744"/>
            <a:ext cx="3719406" cy="86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Titles: Montserrat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Headers: Open Sauce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Body Copy: Open Sauce</a:t>
            </a:r>
            <a:endParaRPr dirty="0"/>
          </a:p>
        </p:txBody>
      </p:sp>
      <p:sp>
        <p:nvSpPr>
          <p:cNvPr id="827" name="Google Shape;827;p32"/>
          <p:cNvSpPr/>
          <p:nvPr/>
        </p:nvSpPr>
        <p:spPr>
          <a:xfrm rot="8100000">
            <a:off x="11258937" y="56029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28" name="Google Shape;828;p32"/>
          <p:cNvGrpSpPr/>
          <p:nvPr/>
        </p:nvGrpSpPr>
        <p:grpSpPr>
          <a:xfrm>
            <a:off x="7520729" y="1065280"/>
            <a:ext cx="706620" cy="8156438"/>
            <a:chOff x="0" y="0"/>
            <a:chExt cx="942160" cy="10875252"/>
          </a:xfrm>
        </p:grpSpPr>
        <p:sp>
          <p:nvSpPr>
            <p:cNvPr id="829" name="Google Shape;829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8942932" y="1065280"/>
            <a:ext cx="706620" cy="8156438"/>
            <a:chOff x="0" y="0"/>
            <a:chExt cx="942160" cy="10875252"/>
          </a:xfrm>
        </p:grpSpPr>
        <p:sp>
          <p:nvSpPr>
            <p:cNvPr id="837" name="Google Shape;83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44" name="Google Shape;844;p32"/>
          <p:cNvGrpSpPr/>
          <p:nvPr/>
        </p:nvGrpSpPr>
        <p:grpSpPr>
          <a:xfrm>
            <a:off x="13187841" y="1065280"/>
            <a:ext cx="706620" cy="8156438"/>
            <a:chOff x="0" y="0"/>
            <a:chExt cx="942160" cy="10875252"/>
          </a:xfrm>
        </p:grpSpPr>
        <p:sp>
          <p:nvSpPr>
            <p:cNvPr id="845" name="Google Shape;845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52" name="Google Shape;852;p32"/>
          <p:cNvGrpSpPr/>
          <p:nvPr/>
        </p:nvGrpSpPr>
        <p:grpSpPr>
          <a:xfrm>
            <a:off x="15942439" y="1065280"/>
            <a:ext cx="706620" cy="8156438"/>
            <a:chOff x="0" y="0"/>
            <a:chExt cx="942160" cy="10875252"/>
          </a:xfrm>
        </p:grpSpPr>
        <p:sp>
          <p:nvSpPr>
            <p:cNvPr id="853" name="Google Shape;85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14575145" y="1065280"/>
            <a:ext cx="706620" cy="8156438"/>
            <a:chOff x="0" y="0"/>
            <a:chExt cx="942160" cy="10875252"/>
          </a:xfrm>
        </p:grpSpPr>
        <p:sp>
          <p:nvSpPr>
            <p:cNvPr id="861" name="Google Shape;861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8" name="Google Shape;868;p32"/>
          <p:cNvGrpSpPr/>
          <p:nvPr/>
        </p:nvGrpSpPr>
        <p:grpSpPr>
          <a:xfrm>
            <a:off x="10365136" y="1065280"/>
            <a:ext cx="706620" cy="8156438"/>
            <a:chOff x="0" y="0"/>
            <a:chExt cx="942160" cy="10875252"/>
          </a:xfrm>
        </p:grpSpPr>
        <p:sp>
          <p:nvSpPr>
            <p:cNvPr id="869" name="Google Shape;86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76" name="Google Shape;876;p32"/>
          <p:cNvGrpSpPr/>
          <p:nvPr/>
        </p:nvGrpSpPr>
        <p:grpSpPr>
          <a:xfrm>
            <a:off x="11757915" y="1065280"/>
            <a:ext cx="789260" cy="8156438"/>
            <a:chOff x="0" y="0"/>
            <a:chExt cx="1052347" cy="10875252"/>
          </a:xfrm>
        </p:grpSpPr>
        <p:sp>
          <p:nvSpPr>
            <p:cNvPr id="877" name="Google Shape;87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0" y="0"/>
              <a:ext cx="1052347" cy="1052347"/>
            </a:xfrm>
            <a:custGeom>
              <a:avLst/>
              <a:gdLst/>
              <a:ahLst/>
              <a:cxnLst/>
              <a:rect l="l" t="t" r="r" b="b"/>
              <a:pathLst>
                <a:path w="1052347" h="1052347" extrusionOk="0">
                  <a:moveTo>
                    <a:pt x="0" y="0"/>
                  </a:moveTo>
                  <a:lnTo>
                    <a:pt x="1052347" y="0"/>
                  </a:lnTo>
                  <a:lnTo>
                    <a:pt x="1052347" y="1052347"/>
                  </a:lnTo>
                  <a:lnTo>
                    <a:pt x="0" y="1052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/>
        </p:nvSpPr>
        <p:spPr>
          <a:xfrm>
            <a:off x="5280936" y="1195181"/>
            <a:ext cx="7726128" cy="102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 dirty="0"/>
          </a:p>
        </p:txBody>
      </p:sp>
      <p:sp>
        <p:nvSpPr>
          <p:cNvPr id="889" name="Google Shape;889;p33"/>
          <p:cNvSpPr txBox="1"/>
          <p:nvPr/>
        </p:nvSpPr>
        <p:spPr>
          <a:xfrm>
            <a:off x="3143698" y="5102950"/>
            <a:ext cx="11810379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 dirty="0"/>
          </a:p>
        </p:txBody>
      </p:sp>
      <p:sp>
        <p:nvSpPr>
          <p:cNvPr id="890" name="Google Shape;890;p33"/>
          <p:cNvSpPr txBox="1"/>
          <p:nvPr/>
        </p:nvSpPr>
        <p:spPr>
          <a:xfrm>
            <a:off x="2818025" y="7261888"/>
            <a:ext cx="12651949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SlidesCarnival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presentation template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Pexels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photos</a:t>
            </a:r>
            <a:endParaRPr dirty="0"/>
          </a:p>
        </p:txBody>
      </p:sp>
      <p:sp>
        <p:nvSpPr>
          <p:cNvPr id="891" name="Google Shape;891;p33"/>
          <p:cNvSpPr txBox="1"/>
          <p:nvPr/>
        </p:nvSpPr>
        <p:spPr>
          <a:xfrm>
            <a:off x="2818025" y="8700163"/>
            <a:ext cx="1265194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Happy designing! </a:t>
            </a:r>
            <a:endParaRPr/>
          </a:p>
        </p:txBody>
      </p:sp>
      <p:sp>
        <p:nvSpPr>
          <p:cNvPr id="892" name="Google Shape;892;p33"/>
          <p:cNvSpPr/>
          <p:nvPr/>
        </p:nvSpPr>
        <p:spPr>
          <a:xfrm rot="-2699999">
            <a:off x="-5980271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893" name="Google Shape;893;p33"/>
          <p:cNvSpPr/>
          <p:nvPr/>
        </p:nvSpPr>
        <p:spPr>
          <a:xfrm rot="7807243">
            <a:off x="12174648" y="382379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894" name="Google Shape;894;p33"/>
          <p:cNvGrpSpPr/>
          <p:nvPr/>
        </p:nvGrpSpPr>
        <p:grpSpPr>
          <a:xfrm>
            <a:off x="14016565" y="1183600"/>
            <a:ext cx="1875026" cy="1989564"/>
            <a:chOff x="0" y="-122432"/>
            <a:chExt cx="2500034" cy="2652752"/>
          </a:xfrm>
        </p:grpSpPr>
        <p:grpSp>
          <p:nvGrpSpPr>
            <p:cNvPr id="895" name="Google Shape;895;p33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896" name="Google Shape;89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7" name="Google Shape;89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33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899" name="Google Shape;899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0" name="Google Shape;900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1" name="Google Shape;901;p33"/>
          <p:cNvGrpSpPr/>
          <p:nvPr/>
        </p:nvGrpSpPr>
        <p:grpSpPr>
          <a:xfrm>
            <a:off x="1970138" y="7409864"/>
            <a:ext cx="944194" cy="1006949"/>
            <a:chOff x="0" y="-60012"/>
            <a:chExt cx="1258926" cy="1342599"/>
          </a:xfrm>
        </p:grpSpPr>
        <p:grpSp>
          <p:nvGrpSpPr>
            <p:cNvPr id="902" name="Google Shape;902;p33"/>
            <p:cNvGrpSpPr/>
            <p:nvPr/>
          </p:nvGrpSpPr>
          <p:grpSpPr>
            <a:xfrm>
              <a:off x="260659" y="366210"/>
              <a:ext cx="998267" cy="916377"/>
              <a:chOff x="0" y="-47625"/>
              <a:chExt cx="812800" cy="746125"/>
            </a:xfrm>
          </p:grpSpPr>
          <p:sp>
            <p:nvSpPr>
              <p:cNvPr id="903" name="Google Shape;903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4" name="Google Shape;904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906" name="Google Shape;90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7" name="Google Shape;90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08" name="Google Shape;9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00" y="2799850"/>
            <a:ext cx="6425800" cy="1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502B605-E8FB-D87B-B797-421E0180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260BC0F-CDBF-D82A-1533-0BF01988201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5A5B3A9-0A69-85CD-A8C3-9E3B2FFFBE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E8D3CF0-8D46-310C-6E7A-C91F6D4FE62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C97BBA6-3712-5681-808D-3521E1B2023B}"/>
              </a:ext>
            </a:extLst>
          </p:cNvPr>
          <p:cNvSpPr txBox="1"/>
          <p:nvPr/>
        </p:nvSpPr>
        <p:spPr>
          <a:xfrm>
            <a:off x="2461106" y="389215"/>
            <a:ext cx="13365788" cy="1004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aver generato la chiave, si è proceduto con la v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erifica che essa sia stata generata correttamente: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rsa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-in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–check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Dopodiché, per ottenere un certificato, è necessaria una CSR (Certificate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Signing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Request):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 -new -key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 contiene la chiave pubblica e altre informazioni identificative, mentre la chiave privata rimane segreta e viene utilizzata per decifrare i dati cifrati con la chiave pubblica. La CA firma la CSR, creando così un certificato digitale. Durante questa operazione vengono richiesti dei dettagli, come ad esempio il Common Name (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o il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Locality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DECEB26-A39B-4323-0498-4D21BC372D6A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431EC9-087A-26EB-0831-1D5B7FF3598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E1060F82-7BBE-34C6-A81D-0023C4E42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34FBACB-91C4-79EA-CD57-6201CB81949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9E09733-84BE-2B6F-BA8C-AB74247D02D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CD10C8E-536B-45FD-59FF-200C159A7A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5C27920-7837-DD12-FFB2-687AE08B63D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30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1F65A8-01E9-0D13-C95A-5D175FF9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6F01553-B23C-A05A-D3DB-0F6574A626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A897642-4F7C-034D-082D-F4870C261ED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A2AC906-B33A-3C2C-0961-C077D3A2D14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005EEB9A-43D5-ECF8-155D-EF04B4E14B38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Infine, si simula il processo di firma da parte di un'Autorità di Certificazione (CA). Normalmente, una CA firma la CSR e fornisce un certificato, ma in questo caso, il certificato è firmato dalla stessa chiave privata generata in precedenza:</a:t>
            </a:r>
            <a:b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x509 -req -days 365 -in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certificate.crt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il certificato è utile per test, ma non sarà considerato affidabile da client come browser web o altri sistemi senza una procedura esplicita di fiducia.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0B4FB20-463C-EFEE-01E6-B8779FD8DD96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106CE14-1FF7-262F-45CC-2E8B7984FC7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2F57787-CE9B-5BF0-7A50-9142131490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66B493B7-648F-027B-2999-4CE6611B581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F1BD32F-5D88-4E46-9DB8-8CA0FC87D9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B887CE1-842F-EBBE-D0BC-715EDC5A7D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953FF2F-11B5-58A1-0092-9FBA52E68DE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AFAC28E-4034-7793-76EE-B6F4B14BF534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29D09FA-15E1-6285-4097-7EA0139952E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6232204-CF47-909E-CFB1-730797DEDB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C511CA9-402A-1203-5D60-E6669298476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695E238-01A4-732D-C2AC-B166906456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1F2E76D-D5EF-CBBD-268E-32CCCC6F86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7B8A6F-52DB-3466-D52F-6B5759C512F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8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9AC02FF8-EC4F-3BB3-40A1-CD1D5C26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858BA66-9172-E623-BF54-64155E2A06D6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91959D-07FA-8EC8-C615-BF209B7F95DF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BEB0B3C9-ED3A-731B-B257-3204E550B1BE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396275D-FC0E-2BF1-DA98-F5F9ECAA8EA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6EBE26F7-061C-5330-2A55-806D52B8BD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FC68CDB3-F074-6EE5-8861-ADDEAAB794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64C3DA8A-399C-D87E-690F-5C6CE9D0B498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E299DDC-457B-DF82-C2D7-E3D36E813B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C911B260-9FAB-5F1F-947F-26CA48DCD7F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6219499B-6FBE-A7D7-1FAD-47B7C800C374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D7D1142-21EB-B85E-0F4D-22F5433BF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AFCE6BBC-DEF2-02F5-EE6A-8FAD48A7AD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FBA5CF5C-3018-2DC1-64DC-5FF8B057E12D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0F92036C-4D1F-FF1E-95FD-2777C88200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D460131-F834-AA23-8F5E-C2C98D78FF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C29697A7-BB7C-D04A-FC11-B2D4BD75AC33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F37B3DCD-3AB5-AF05-F94A-802DBBEFC5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8A95276-E166-0C4D-B42E-DEB98644E6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14D89CB-DEFF-DED5-C90F-7A76EFFDD155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FEECB739-5C56-2213-7B80-CC14FE403D24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03EEBEFA-972C-EA10-7051-E2B13A9BFCBD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6FB77F87-54D2-AAB9-C348-48B04B30CEA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F6310867-D075-E0D5-537C-CF44E02CF8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10BC0697-1B29-99B8-CEC3-1DCF674DAA0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760505F6-FF5F-78B7-8888-3E683370111F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947CB3D-C694-FB46-2B5E-F41F923B375D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CF2BB41F-0B86-52A2-4CFA-B9946C281890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B5CC3-5A6C-5DEE-BC90-728B28E7330E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C947FA8-EEAC-478D-E2C0-DAAEA9E55C9E}"/>
              </a:ext>
            </a:extLst>
          </p:cNvPr>
          <p:cNvSpPr txBox="1"/>
          <p:nvPr/>
        </p:nvSpPr>
        <p:spPr>
          <a:xfrm>
            <a:off x="6795341" y="6125094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del certificato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8DDDDB7D-9860-3635-7CFF-ABE729DF0E5D}"/>
              </a:ext>
            </a:extLst>
          </p:cNvPr>
          <p:cNvSpPr txBox="1"/>
          <p:nvPr/>
        </p:nvSpPr>
        <p:spPr>
          <a:xfrm>
            <a:off x="3534315" y="4040040"/>
            <a:ext cx="774880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 Cryptography Architecture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902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/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/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/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/>
          <p:cNvSpPr txBox="1"/>
          <p:nvPr/>
        </p:nvSpPr>
        <p:spPr>
          <a:xfrm>
            <a:off x="1028700" y="1019175"/>
            <a:ext cx="55626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Classi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implementate</a:t>
            </a:r>
            <a:endParaRPr sz="1000" dirty="0"/>
          </a:p>
        </p:txBody>
      </p:sp>
      <p:grpSp>
        <p:nvGrpSpPr>
          <p:cNvPr id="445" name="Google Shape;445;p21"/>
          <p:cNvGrpSpPr/>
          <p:nvPr/>
        </p:nvGrpSpPr>
        <p:grpSpPr>
          <a:xfrm>
            <a:off x="1819941" y="4786305"/>
            <a:ext cx="3980025" cy="4111262"/>
            <a:chOff x="0" y="0"/>
            <a:chExt cx="5306700" cy="5481682"/>
          </a:xfrm>
        </p:grpSpPr>
        <p:sp>
          <p:nvSpPr>
            <p:cNvPr id="446" name="Google Shape;446;p21"/>
            <p:cNvSpPr txBox="1"/>
            <p:nvPr/>
          </p:nvSpPr>
          <p:spPr>
            <a:xfrm>
              <a:off x="0" y="0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CertificateInfo</a:t>
              </a:r>
              <a:endParaRPr dirty="0"/>
            </a:p>
          </p:txBody>
        </p:sp>
        <p:sp>
          <p:nvSpPr>
            <p:cNvPr id="447" name="Google Shape;447;p21"/>
            <p:cNvSpPr txBox="1"/>
            <p:nvPr/>
          </p:nvSpPr>
          <p:spPr>
            <a:xfrm>
              <a:off x="0" y="3990928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ShowCertificate</a:t>
              </a:r>
              <a:endParaRPr lang="en-US" dirty="0"/>
            </a:p>
          </p:txBody>
        </p:sp>
        <p:sp>
          <p:nvSpPr>
            <p:cNvPr id="448" name="Google Shape;448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Estrazione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informazioni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dal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449" name="Google Shape;449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Visualizzazione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grpSp>
        <p:nvGrpSpPr>
          <p:cNvPr id="450" name="Google Shape;450;p21"/>
          <p:cNvGrpSpPr/>
          <p:nvPr/>
        </p:nvGrpSpPr>
        <p:grpSpPr>
          <a:xfrm>
            <a:off x="6570107" y="4786305"/>
            <a:ext cx="4032753" cy="4111262"/>
            <a:chOff x="0" y="0"/>
            <a:chExt cx="5377004" cy="5481682"/>
          </a:xfrm>
        </p:grpSpPr>
        <p:sp>
          <p:nvSpPr>
            <p:cNvPr id="451" name="Google Shape;451;p21"/>
            <p:cNvSpPr txBox="1"/>
            <p:nvPr/>
          </p:nvSpPr>
          <p:spPr>
            <a:xfrm>
              <a:off x="0" y="0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CertificateValidation</a:t>
              </a:r>
              <a:endParaRPr lang="en-US" dirty="0"/>
            </a:p>
          </p:txBody>
        </p:sp>
        <p:sp>
          <p:nvSpPr>
            <p:cNvPr id="452" name="Google Shape;452;p21"/>
            <p:cNvSpPr txBox="1"/>
            <p:nvPr/>
          </p:nvSpPr>
          <p:spPr>
            <a:xfrm>
              <a:off x="0" y="3990928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CertificateManager</a:t>
              </a:r>
              <a:endParaRPr lang="en-US" dirty="0"/>
            </a:p>
          </p:txBody>
        </p:sp>
        <p:sp>
          <p:nvSpPr>
            <p:cNvPr id="453" name="Google Shape;453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dirty="0" err="1">
                  <a:solidFill>
                    <a:srgbClr val="FFFFFF"/>
                  </a:solidFill>
                </a:rPr>
                <a:t>Controllo</a:t>
              </a:r>
              <a:r>
                <a:rPr lang="en-US" sz="2399" dirty="0">
                  <a:solidFill>
                    <a:srgbClr val="FFFFFF"/>
                  </a:solidFill>
                </a:rPr>
                <a:t> di </a:t>
              </a:r>
              <a:r>
                <a:rPr lang="en-US" sz="2399" dirty="0" err="1">
                  <a:solidFill>
                    <a:srgbClr val="FFFFFF"/>
                  </a:solidFill>
                </a:rPr>
                <a:t>validità</a:t>
              </a:r>
              <a:r>
                <a:rPr lang="en-US" sz="2399" dirty="0">
                  <a:solidFill>
                    <a:srgbClr val="FFFFFF"/>
                  </a:solidFill>
                </a:rPr>
                <a:t> del certificate.</a:t>
              </a:r>
              <a:endParaRPr dirty="0"/>
            </a:p>
          </p:txBody>
        </p:sp>
        <p:sp>
          <p:nvSpPr>
            <p:cNvPr id="454" name="Google Shape;454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funzionalità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sp>
        <p:nvSpPr>
          <p:cNvPr id="4" name="Google Shape;446;p21">
            <a:extLst>
              <a:ext uri="{FF2B5EF4-FFF2-40B4-BE49-F238E27FC236}">
                <a16:creationId xmlns:a16="http://schemas.microsoft.com/office/drawing/2014/main" id="{D7FD9D34-206D-E6CE-9D08-9F3673A8791A}"/>
              </a:ext>
            </a:extLst>
          </p:cNvPr>
          <p:cNvSpPr txBox="1"/>
          <p:nvPr/>
        </p:nvSpPr>
        <p:spPr>
          <a:xfrm>
            <a:off x="11132132" y="1484554"/>
            <a:ext cx="6690907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 lavorare con Java è stato prima necessario importare il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 in un keystore mediante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keytool</a:t>
            </a:r>
            <a:r>
              <a:rPr lang="it-IT" sz="3200" b="1" dirty="0">
                <a:solidFill>
                  <a:srgbClr val="FFFFFF"/>
                </a:solidFill>
              </a:rPr>
              <a:t>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 err="1">
                <a:solidFill>
                  <a:schemeClr val="bg1"/>
                </a:solidFill>
              </a:rPr>
              <a:t>keytool</a:t>
            </a:r>
            <a:r>
              <a:rPr lang="en-US" sz="3200" i="1" dirty="0">
                <a:solidFill>
                  <a:schemeClr val="bg1"/>
                </a:solidFill>
              </a:rPr>
              <a:t> -</a:t>
            </a:r>
            <a:r>
              <a:rPr lang="en-US" sz="3200" i="1" dirty="0" err="1">
                <a:solidFill>
                  <a:schemeClr val="bg1"/>
                </a:solidFill>
              </a:rPr>
              <a:t>importcert</a:t>
            </a:r>
            <a:r>
              <a:rPr lang="en-US" sz="3200" i="1" dirty="0">
                <a:solidFill>
                  <a:schemeClr val="bg1"/>
                </a:solidFill>
              </a:rPr>
              <a:t> -file certificate.crt -alias </a:t>
            </a:r>
            <a:r>
              <a:rPr lang="en-US" sz="3200" i="1" dirty="0" err="1">
                <a:solidFill>
                  <a:schemeClr val="bg1"/>
                </a:solidFill>
              </a:rPr>
              <a:t>mioCertificato</a:t>
            </a:r>
            <a:r>
              <a:rPr lang="en-US" sz="3200" i="1" dirty="0">
                <a:solidFill>
                  <a:schemeClr val="bg1"/>
                </a:solidFill>
              </a:rPr>
              <a:t> -keystore </a:t>
            </a:r>
            <a:r>
              <a:rPr lang="en-US" sz="3200" i="1" dirty="0" err="1">
                <a:solidFill>
                  <a:schemeClr val="bg1"/>
                </a:solidFill>
              </a:rPr>
              <a:t>keystore.jks</a:t>
            </a: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Questo creerà un file keystore (</a:t>
            </a:r>
            <a:r>
              <a:rPr lang="it-IT" sz="3200" b="1" dirty="0" err="1">
                <a:solidFill>
                  <a:schemeClr val="bg1"/>
                </a:solidFill>
              </a:rPr>
              <a:t>keystore.jks</a:t>
            </a:r>
            <a:r>
              <a:rPr lang="it-IT" sz="3200" b="1" dirty="0">
                <a:solidFill>
                  <a:schemeClr val="bg1"/>
                </a:solidFill>
              </a:rPr>
              <a:t>) che contiene il certificato generato.</a:t>
            </a:r>
            <a:endParaRPr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E6858FF4-3B5C-FD5B-A01E-D2D79CBF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169BA283-44C2-BC4B-A2DC-64343E6452F4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A66E45EC-E539-81EF-A969-4F6E7AE31725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A13D0ABE-799D-E681-1E40-2477F6286B62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6A7B247F-84FF-B1F8-87EB-FA5FFC4026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CA0FECE6-9EDD-221F-DEDF-4F7A189B683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922C63C-28D8-D53B-D852-A4F27793EF40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7F779E92-949C-C343-0641-ABEAF28B90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C4992AA7-325F-6738-AF4A-DD8FA17DA32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3FFB9C2C-AA53-28D0-B9F1-48A505957C14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83FC8F93-7B4A-985D-A765-19C1B30647EF}"/>
              </a:ext>
            </a:extLst>
          </p:cNvPr>
          <p:cNvSpPr txBox="1"/>
          <p:nvPr/>
        </p:nvSpPr>
        <p:spPr>
          <a:xfrm>
            <a:off x="1271587" y="1642940"/>
            <a:ext cx="1647997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Estrae un certificato specificato tramite alias e visualizza alcune informazioni su di esso se è un certificato X.509. Le informazioni estratte includono: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6F59C85-1BE5-4D55-DE58-68DCC54A1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33349"/>
              </p:ext>
            </p:extLst>
          </p:nvPr>
        </p:nvGraphicFramePr>
        <p:xfrm>
          <a:off x="5140505" y="3103419"/>
          <a:ext cx="8006990" cy="686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02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2239</Words>
  <Application>Microsoft Office PowerPoint</Application>
  <PresentationFormat>Personalizzato</PresentationFormat>
  <Paragraphs>275</Paragraphs>
  <Slides>47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Montserrat Medium</vt:lpstr>
      <vt:lpstr>Open Sans</vt:lpstr>
      <vt:lpstr>Montserrat SemiBold</vt:lpstr>
      <vt:lpstr>Calibri</vt:lpstr>
      <vt:lpstr>Montserrat Black</vt:lpstr>
      <vt:lpstr>Arial</vt:lpstr>
      <vt:lpstr>Montserrat</vt:lpstr>
      <vt:lpstr>Lato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Giada</dc:creator>
  <cp:lastModifiedBy>GIADA OTTAIANO</cp:lastModifiedBy>
  <cp:revision>28</cp:revision>
  <dcterms:modified xsi:type="dcterms:W3CDTF">2024-11-29T14:03:43Z</dcterms:modified>
</cp:coreProperties>
</file>